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4" r:id="rId9"/>
    <p:sldId id="261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B513CD-EC0A-4754-8676-8E8BFD9ED317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CB1D25-2E5A-44A4-A8E7-B1BC3C95E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B513CD-EC0A-4754-8676-8E8BFD9ED317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B1D25-2E5A-44A4-A8E7-B1BC3C95E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B513CD-EC0A-4754-8676-8E8BFD9ED317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B1D25-2E5A-44A4-A8E7-B1BC3C95E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B513CD-EC0A-4754-8676-8E8BFD9ED317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B1D25-2E5A-44A4-A8E7-B1BC3C95E1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B513CD-EC0A-4754-8676-8E8BFD9ED317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B1D25-2E5A-44A4-A8E7-B1BC3C95E1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B513CD-EC0A-4754-8676-8E8BFD9ED317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B1D25-2E5A-44A4-A8E7-B1BC3C95E1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B513CD-EC0A-4754-8676-8E8BFD9ED317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B1D25-2E5A-44A4-A8E7-B1BC3C95E1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B513CD-EC0A-4754-8676-8E8BFD9ED317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B1D25-2E5A-44A4-A8E7-B1BC3C95E11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B513CD-EC0A-4754-8676-8E8BFD9ED317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B1D25-2E5A-44A4-A8E7-B1BC3C95E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3B513CD-EC0A-4754-8676-8E8BFD9ED317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B1D25-2E5A-44A4-A8E7-B1BC3C95E1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B513CD-EC0A-4754-8676-8E8BFD9ED317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CB1D25-2E5A-44A4-A8E7-B1BC3C95E1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B513CD-EC0A-4754-8676-8E8BFD9ED317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8CB1D25-2E5A-44A4-A8E7-B1BC3C95E1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Features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576072"/>
          </a:xfrm>
        </p:spPr>
        <p:txBody>
          <a:bodyPr/>
          <a:lstStyle/>
          <a:p>
            <a:r>
              <a:rPr lang="en-US" dirty="0" smtClean="0"/>
              <a:t>Each Plane must have a single sketch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Loft Rules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0"/>
            <a:ext cx="4724400" cy="3965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0" y="2514600"/>
            <a:ext cx="281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than one plane</a:t>
            </a:r>
          </a:p>
          <a:p>
            <a:r>
              <a:rPr lang="en-US" dirty="0" smtClean="0"/>
              <a:t>Planes offset or angled from each other</a:t>
            </a:r>
          </a:p>
          <a:p>
            <a:r>
              <a:rPr lang="en-US" dirty="0" smtClean="0"/>
              <a:t>Each sketch on a different plane</a:t>
            </a:r>
          </a:p>
          <a:p>
            <a:r>
              <a:rPr lang="en-US" dirty="0" smtClean="0"/>
              <a:t>Each sketch should be closed with no gaps or intersecting lines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652272"/>
          </a:xfrm>
        </p:spPr>
        <p:txBody>
          <a:bodyPr/>
          <a:lstStyle/>
          <a:p>
            <a:r>
              <a:rPr lang="en-US" dirty="0" smtClean="0"/>
              <a:t>The order you select the sketch matters!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Loft Rules</a:t>
            </a:r>
            <a:endParaRPr lang="en-US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386715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743200"/>
            <a:ext cx="248602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 Curves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9530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GUIDE CURVE MUST INTERSECT EACH PROFILE USED IN THE LOFT</a:t>
            </a:r>
            <a:endParaRPr lang="en-US" dirty="0"/>
          </a:p>
        </p:txBody>
      </p:sp>
      <p:pic>
        <p:nvPicPr>
          <p:cNvPr id="1024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685800"/>
            <a:ext cx="3428619" cy="412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95400"/>
            <a:ext cx="3752850" cy="26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 Curves provide more control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00200"/>
            <a:ext cx="3495238" cy="289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Extrude</a:t>
            </a:r>
          </a:p>
          <a:p>
            <a:r>
              <a:rPr lang="en-US" dirty="0" smtClean="0"/>
              <a:t>Revolve</a:t>
            </a:r>
          </a:p>
          <a:p>
            <a:r>
              <a:rPr lang="en-US" dirty="0" smtClean="0"/>
              <a:t>Sweep</a:t>
            </a:r>
          </a:p>
          <a:p>
            <a:r>
              <a:rPr lang="en-US" dirty="0" smtClean="0"/>
              <a:t>Loft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Features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6428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One or more closed profiles</a:t>
            </a:r>
          </a:p>
          <a:p>
            <a:r>
              <a:rPr lang="en-US" dirty="0" smtClean="0"/>
              <a:t>Height added normal/perpendicular to the sketch</a:t>
            </a:r>
          </a:p>
          <a:p>
            <a:r>
              <a:rPr lang="en-US" dirty="0" smtClean="0"/>
              <a:t>No gaps or intersecting lines in the sketch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Extrude Rules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276600"/>
            <a:ext cx="32194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795272"/>
          </a:xfrm>
        </p:spPr>
        <p:txBody>
          <a:bodyPr/>
          <a:lstStyle/>
          <a:p>
            <a:r>
              <a:rPr lang="en-US" dirty="0" smtClean="0"/>
              <a:t>Can be added in one direction</a:t>
            </a:r>
          </a:p>
          <a:p>
            <a:r>
              <a:rPr lang="en-US" dirty="0" smtClean="0"/>
              <a:t>In two directions</a:t>
            </a:r>
          </a:p>
          <a:p>
            <a:r>
              <a:rPr lang="en-US" dirty="0" smtClean="0"/>
              <a:t>Mid-plane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Extrude - Height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429000"/>
            <a:ext cx="2805112" cy="234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352800"/>
            <a:ext cx="2284769" cy="202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2362200"/>
            <a:ext cx="3238500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7190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One closed profile</a:t>
            </a:r>
          </a:p>
          <a:p>
            <a:r>
              <a:rPr lang="en-US" dirty="0" smtClean="0"/>
              <a:t>Use an edge or centerline as an axis of rotation</a:t>
            </a:r>
          </a:p>
          <a:p>
            <a:r>
              <a:rPr lang="en-US" dirty="0" smtClean="0"/>
              <a:t>You MUST select an axis!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Revolve Rules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276600"/>
            <a:ext cx="3048000" cy="2928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200400"/>
            <a:ext cx="2814637" cy="2879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Two sketches</a:t>
            </a:r>
          </a:p>
          <a:p>
            <a:r>
              <a:rPr lang="en-US" dirty="0" smtClean="0"/>
              <a:t>One sketch is the profile – Label it for easy ID</a:t>
            </a:r>
          </a:p>
          <a:p>
            <a:r>
              <a:rPr lang="en-US" dirty="0" smtClean="0"/>
              <a:t>One sketch is the path </a:t>
            </a:r>
            <a:r>
              <a:rPr lang="en-US" dirty="0" smtClean="0"/>
              <a:t>– Label it for easy ID</a:t>
            </a:r>
            <a:endParaRPr lang="en-US" dirty="0" smtClean="0"/>
          </a:p>
          <a:p>
            <a:r>
              <a:rPr lang="en-US" dirty="0" smtClean="0"/>
              <a:t>The path can be open or closed</a:t>
            </a:r>
          </a:p>
          <a:p>
            <a:r>
              <a:rPr lang="en-US" dirty="0" smtClean="0"/>
              <a:t>The profile should be closed</a:t>
            </a:r>
          </a:p>
          <a:p>
            <a:r>
              <a:rPr lang="en-US" dirty="0" smtClean="0"/>
              <a:t>You should exit Sketch mode to create the Sweep</a:t>
            </a:r>
          </a:p>
          <a:p>
            <a:r>
              <a:rPr lang="en-US" dirty="0" smtClean="0"/>
              <a:t>One point on the profile sketch MUST be coincident to the path sketch</a:t>
            </a:r>
          </a:p>
          <a:p>
            <a:r>
              <a:rPr lang="en-US" dirty="0" smtClean="0"/>
              <a:t>The profile can not be bigger than the radius of the path or it will be self-intersecting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Sweep Rules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Sweep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57400"/>
            <a:ext cx="29337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533400"/>
            <a:ext cx="36195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3581400"/>
            <a:ext cx="30956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Sweep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3905250" cy="2236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990600"/>
            <a:ext cx="4581525" cy="272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810000"/>
            <a:ext cx="3757612" cy="2722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56667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Two or more closed profiles on offset planes</a:t>
            </a:r>
          </a:p>
          <a:p>
            <a:r>
              <a:rPr lang="en-US" dirty="0" smtClean="0"/>
              <a:t>The planes can be parallel or at an angle </a:t>
            </a:r>
          </a:p>
          <a:p>
            <a:r>
              <a:rPr lang="en-US" dirty="0" smtClean="0"/>
              <a:t>You must exit Sketch mode to create a Loft</a:t>
            </a:r>
          </a:p>
          <a:p>
            <a:r>
              <a:rPr lang="en-US" dirty="0" smtClean="0"/>
              <a:t>You can use Guide Curves to control the loft contour BUT each guide curve must be a single sketch – one curve per sketch!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Loft Rules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3180208"/>
            <a:ext cx="4467225" cy="291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181600" y="34290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must create at least one plane in addition to the starting plane!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273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Features </vt:lpstr>
      <vt:lpstr>Parent Features</vt:lpstr>
      <vt:lpstr>Extrude Rules</vt:lpstr>
      <vt:lpstr>Extrude - Height </vt:lpstr>
      <vt:lpstr>Revolve Rules</vt:lpstr>
      <vt:lpstr>Sweep Rules</vt:lpstr>
      <vt:lpstr>Sweep</vt:lpstr>
      <vt:lpstr>Sweep</vt:lpstr>
      <vt:lpstr>Loft Rules</vt:lpstr>
      <vt:lpstr>Loft Rules</vt:lpstr>
      <vt:lpstr>Loft Rules</vt:lpstr>
      <vt:lpstr>Guide Curves</vt:lpstr>
      <vt:lpstr>Guide Curves provide more control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Features</dc:title>
  <dc:creator>Elise</dc:creator>
  <cp:lastModifiedBy>Elise</cp:lastModifiedBy>
  <cp:revision>6</cp:revision>
  <dcterms:created xsi:type="dcterms:W3CDTF">2013-02-28T03:47:00Z</dcterms:created>
  <dcterms:modified xsi:type="dcterms:W3CDTF">2013-02-28T04:49:50Z</dcterms:modified>
</cp:coreProperties>
</file>