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4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EE96E-A7F5-460C-83A0-AD7EBB84967E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3B40-6AFC-415B-8FA8-9EBC07E45A9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EE96E-A7F5-460C-83A0-AD7EBB84967E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3B40-6AFC-415B-8FA8-9EBC07E45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EE96E-A7F5-460C-83A0-AD7EBB84967E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3B40-6AFC-415B-8FA8-9EBC07E45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EE96E-A7F5-460C-83A0-AD7EBB84967E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3B40-6AFC-415B-8FA8-9EBC07E45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EE96E-A7F5-460C-83A0-AD7EBB84967E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3B40-6AFC-415B-8FA8-9EBC07E45A9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EE96E-A7F5-460C-83A0-AD7EBB84967E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3B40-6AFC-415B-8FA8-9EBC07E45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EE96E-A7F5-460C-83A0-AD7EBB84967E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3B40-6AFC-415B-8FA8-9EBC07E45A9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EE96E-A7F5-460C-83A0-AD7EBB84967E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3B40-6AFC-415B-8FA8-9EBC07E45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EE96E-A7F5-460C-83A0-AD7EBB84967E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3B40-6AFC-415B-8FA8-9EBC07E45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EE96E-A7F5-460C-83A0-AD7EBB84967E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3B40-6AFC-415B-8FA8-9EBC07E45A9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EE96E-A7F5-460C-83A0-AD7EBB84967E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3B40-6AFC-415B-8FA8-9EBC07E45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41EE96E-A7F5-460C-83A0-AD7EBB84967E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C953B40-6AFC-415B-8FA8-9EBC07E45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TIME TO MAKE PARTS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But first we need to set up part templates</a:t>
            </a:r>
            <a:endParaRPr lang="en-US" dirty="0"/>
          </a:p>
        </p:txBody>
      </p:sp>
      <p:pic>
        <p:nvPicPr>
          <p:cNvPr id="1026" name="Picture 2" descr="C:\Users\Elise.Moss\AppData\Local\Microsoft\Windows\Temporary Internet Files\Content.IE5\JDOQJTFE\MC90029035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59488" y="4343400"/>
            <a:ext cx="2257957" cy="193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7206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Create TWO FOLDERS ON YOUR FLASH DRIVE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FOLDER FOR HOMEWORK</a:t>
            </a:r>
          </a:p>
          <a:p>
            <a:r>
              <a:rPr lang="en-US" dirty="0" smtClean="0"/>
              <a:t>ONE FOLDER FOR TEMPLATES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Homework folder can be called </a:t>
            </a:r>
            <a:r>
              <a:rPr lang="en-US" dirty="0" err="1" smtClean="0"/>
              <a:t>SolidWorks</a:t>
            </a:r>
            <a:r>
              <a:rPr lang="en-US" dirty="0" smtClean="0"/>
              <a:t> Homework or </a:t>
            </a:r>
            <a:r>
              <a:rPr lang="en-US" dirty="0" err="1" smtClean="0"/>
              <a:t>SolidWorks</a:t>
            </a:r>
            <a:r>
              <a:rPr lang="en-US" dirty="0" smtClean="0"/>
              <a:t> Projects or [Your Name Here] Work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Templates folder can be called MY TEMPLATES or </a:t>
            </a:r>
            <a:r>
              <a:rPr lang="en-US" dirty="0" err="1" smtClean="0"/>
              <a:t>SolidWorks</a:t>
            </a:r>
            <a:r>
              <a:rPr lang="en-US" dirty="0" smtClean="0"/>
              <a:t> Templates or Shirley’s Templates or [Your Name Here] Templates</a:t>
            </a:r>
            <a:endParaRPr lang="en-US" dirty="0"/>
          </a:p>
        </p:txBody>
      </p:sp>
      <p:pic>
        <p:nvPicPr>
          <p:cNvPr id="2050" name="Picture 2" descr="C:\Users\Elise.Moss\AppData\Local\Microsoft\Windows\Temporary Internet Files\Content.IE5\JDOQJTFE\MC90044144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7244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5062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Create a Check List for the Start of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flight check list should include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Modifying the system settings in </a:t>
            </a:r>
            <a:r>
              <a:rPr lang="en-US" dirty="0" err="1" smtClean="0"/>
              <a:t>SolidWorks</a:t>
            </a:r>
            <a:r>
              <a:rPr lang="en-US" dirty="0" smtClean="0"/>
              <a:t> to your liking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Give yourself five to ten minutes at the start of class to make sure you have SW configured the way you want to work</a:t>
            </a:r>
            <a:endParaRPr lang="en-US" dirty="0"/>
          </a:p>
        </p:txBody>
      </p:sp>
      <p:pic>
        <p:nvPicPr>
          <p:cNvPr id="3074" name="Picture 2" descr="C:\Users\Elise.Moss\AppData\Local\Microsoft\Windows\Temporary Internet Files\Content.IE5\Y8EIDXMA\MC90010487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43675" y="4651375"/>
            <a:ext cx="1955800" cy="150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2379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your template folder to the File Locations under General System settings</a:t>
            </a:r>
          </a:p>
          <a:p>
            <a:r>
              <a:rPr lang="en-US" dirty="0" smtClean="0"/>
              <a:t>Verify that your document uses ANSI not ISO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81337"/>
            <a:ext cx="287655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4038600"/>
            <a:ext cx="1666875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67000" y="43434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Drawings and parts will comply with ASME Y14.5-2009 </a:t>
            </a:r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909236"/>
            <a:ext cx="2076450" cy="147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7915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Adding your Templates to File Locations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71600"/>
            <a:ext cx="17716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267200" y="2286000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Go to Options</a:t>
            </a:r>
          </a:p>
          <a:p>
            <a:pPr marL="342900" indent="-342900">
              <a:buAutoNum type="arabicPeriod"/>
            </a:pPr>
            <a:r>
              <a:rPr lang="en-US" dirty="0" smtClean="0"/>
              <a:t>Go to File Locations</a:t>
            </a:r>
          </a:p>
          <a:p>
            <a:pPr marL="342900" indent="-342900">
              <a:buAutoNum type="arabicPeriod"/>
            </a:pPr>
            <a:r>
              <a:rPr lang="en-US" dirty="0" smtClean="0"/>
              <a:t>Add the path to your templates folder</a:t>
            </a:r>
            <a:endParaRPr lang="en-US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2514600"/>
            <a:ext cx="1904762" cy="3476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1800" y="3733800"/>
            <a:ext cx="550545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Part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have one part template for INCHES and one part template for MM</a:t>
            </a:r>
          </a:p>
          <a:p>
            <a:r>
              <a:rPr lang="en-US" dirty="0" smtClean="0"/>
              <a:t>Both templates should use ANSI dimensioning</a:t>
            </a:r>
          </a:p>
          <a:p>
            <a:r>
              <a:rPr lang="en-US" dirty="0" smtClean="0"/>
              <a:t>MAKE SURE YOU SAVE THE FILE AS A TEMPLATE FILE or you can’t use it to start a new part</a:t>
            </a:r>
          </a:p>
          <a:p>
            <a:r>
              <a:rPr lang="en-US" dirty="0" smtClean="0"/>
              <a:t>MAKE SURE YOU SAVE THE FILE IN YOUR TEMPLATES FOLDER or you won’t see it when you start a new part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195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3400"/>
          </a:xfrm>
        </p:spPr>
        <p:txBody>
          <a:bodyPr/>
          <a:lstStyle/>
          <a:p>
            <a:r>
              <a:rPr lang="en-US" dirty="0" smtClean="0"/>
              <a:t>Page 1-33 in text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19600" y="2362200"/>
            <a:ext cx="411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Start a NEW part</a:t>
            </a:r>
          </a:p>
          <a:p>
            <a:pPr marL="342900" indent="-342900">
              <a:buAutoNum type="arabicPeriod"/>
            </a:pPr>
            <a:r>
              <a:rPr lang="en-US" dirty="0" smtClean="0"/>
              <a:t>Go to OPTIONS</a:t>
            </a:r>
          </a:p>
          <a:p>
            <a:pPr marL="342900" indent="-342900">
              <a:buAutoNum type="arabicPeriod"/>
            </a:pPr>
            <a:r>
              <a:rPr lang="en-US" dirty="0" smtClean="0"/>
              <a:t>Select the Document Properties tab.</a:t>
            </a:r>
          </a:p>
          <a:p>
            <a:pPr marL="342900" indent="-342900">
              <a:buAutoNum type="arabicPeriod"/>
            </a:pPr>
            <a:r>
              <a:rPr lang="en-US" dirty="0" smtClean="0"/>
              <a:t>Set the UNITS</a:t>
            </a:r>
          </a:p>
          <a:p>
            <a:pPr marL="342900" indent="-342900">
              <a:buAutoNum type="arabicPeriod"/>
            </a:pPr>
            <a:r>
              <a:rPr lang="en-US" dirty="0" smtClean="0"/>
              <a:t>Set the Drafting Standard to ANSI.</a:t>
            </a:r>
          </a:p>
          <a:p>
            <a:pPr marL="342900" indent="-342900">
              <a:buAutoNum type="arabicPeriod"/>
            </a:pPr>
            <a:r>
              <a:rPr lang="en-US" dirty="0" smtClean="0"/>
              <a:t>Save as TEMPLATE in your templates folder.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133600"/>
            <a:ext cx="17716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124200"/>
            <a:ext cx="37052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0" y="4953000"/>
            <a:ext cx="399097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will be creating a lot of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r>
              <a:rPr lang="en-US" dirty="0" smtClean="0"/>
              <a:t>Save your parts in your homework folder</a:t>
            </a:r>
          </a:p>
          <a:p>
            <a:r>
              <a:rPr lang="en-US" dirty="0" smtClean="0"/>
              <a:t>In a couple of weeks you will learn how to create drawings to hand in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3200400"/>
            <a:ext cx="800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Homework\Lab Work:</a:t>
            </a:r>
          </a:p>
          <a:p>
            <a:r>
              <a:rPr lang="en-US" dirty="0" smtClean="0"/>
              <a:t>Page  1-117 1.2a – Create a Metric Part Template</a:t>
            </a:r>
          </a:p>
          <a:p>
            <a:r>
              <a:rPr lang="en-US" dirty="0" smtClean="0"/>
              <a:t>Page 1-120 EX 1.11. 1.12</a:t>
            </a:r>
          </a:p>
          <a:p>
            <a:r>
              <a:rPr lang="en-US" dirty="0" smtClean="0"/>
              <a:t>Page 1-121 EX 1.13, EX1.14</a:t>
            </a:r>
          </a:p>
          <a:p>
            <a:r>
              <a:rPr lang="en-US" dirty="0" smtClean="0"/>
              <a:t>Page 1-122 EX 1.15, EX 1.16</a:t>
            </a:r>
          </a:p>
          <a:p>
            <a:r>
              <a:rPr lang="en-US" dirty="0" smtClean="0"/>
              <a:t>Page 1-123 EX 1.17</a:t>
            </a:r>
          </a:p>
          <a:p>
            <a:r>
              <a:rPr lang="en-US" smtClean="0"/>
              <a:t>Page 1-125 EX 1.19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191</TotalTime>
  <Words>303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TIME TO MAKE PARTS</vt:lpstr>
      <vt:lpstr>Create TWO FOLDERS ON YOUR FLASH DRIVE</vt:lpstr>
      <vt:lpstr>Create a Check List for the Start of Class</vt:lpstr>
      <vt:lpstr>Document Settings</vt:lpstr>
      <vt:lpstr>Adding your Templates to File Locations</vt:lpstr>
      <vt:lpstr>Creating a Part Template</vt:lpstr>
      <vt:lpstr>Part Template</vt:lpstr>
      <vt:lpstr>You will be creating a lot of parts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TO MAKE PARTS</dc:title>
  <dc:creator>Elise Moss</dc:creator>
  <cp:lastModifiedBy>elise</cp:lastModifiedBy>
  <cp:revision>5</cp:revision>
  <dcterms:created xsi:type="dcterms:W3CDTF">2013-01-29T18:46:12Z</dcterms:created>
  <dcterms:modified xsi:type="dcterms:W3CDTF">2013-01-30T05:27:08Z</dcterms:modified>
</cp:coreProperties>
</file>