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07C0-E3E6-4B7D-BB2E-E7D7FE5FF05F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A0D0-4CA4-4E09-A6A1-BA3D32A4BB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07C0-E3E6-4B7D-BB2E-E7D7FE5FF05F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A0D0-4CA4-4E09-A6A1-BA3D32A4B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07C0-E3E6-4B7D-BB2E-E7D7FE5FF05F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A0D0-4CA4-4E09-A6A1-BA3D32A4B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07C0-E3E6-4B7D-BB2E-E7D7FE5FF05F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A0D0-4CA4-4E09-A6A1-BA3D32A4B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07C0-E3E6-4B7D-BB2E-E7D7FE5FF05F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FF1A0D0-4CA4-4E09-A6A1-BA3D32A4BB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07C0-E3E6-4B7D-BB2E-E7D7FE5FF05F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A0D0-4CA4-4E09-A6A1-BA3D32A4B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07C0-E3E6-4B7D-BB2E-E7D7FE5FF05F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A0D0-4CA4-4E09-A6A1-BA3D32A4B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07C0-E3E6-4B7D-BB2E-E7D7FE5FF05F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A0D0-4CA4-4E09-A6A1-BA3D32A4B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07C0-E3E6-4B7D-BB2E-E7D7FE5FF05F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A0D0-4CA4-4E09-A6A1-BA3D32A4B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07C0-E3E6-4B7D-BB2E-E7D7FE5FF05F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A0D0-4CA4-4E09-A6A1-BA3D32A4B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07C0-E3E6-4B7D-BB2E-E7D7FE5FF05F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A0D0-4CA4-4E09-A6A1-BA3D32A4B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3D07C0-E3E6-4B7D-BB2E-E7D7FE5FF05F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F1A0D0-4CA4-4E09-A6A1-BA3D32A4BB3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Rules for making parts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72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PARTS ARE MADE OF FEATURES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5218905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38862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first feature you place is a Boss/Base Feature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6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creating a Part…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the part up into features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895600"/>
            <a:ext cx="2767012" cy="2261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63361"/>
            <a:ext cx="277910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863362"/>
            <a:ext cx="3043078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095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Feature has a Sketch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3158200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85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Your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Figure out the features</a:t>
            </a:r>
          </a:p>
          <a:p>
            <a:r>
              <a:rPr lang="en-US" dirty="0" smtClean="0"/>
              <a:t>Create a napkin sketch of each profile</a:t>
            </a:r>
          </a:p>
          <a:p>
            <a:r>
              <a:rPr lang="en-US" dirty="0" smtClean="0"/>
              <a:t>Figure out how you can leverage existing planes to create your sketches and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76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119</TotalTime>
  <Words>62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Rules for making parts</vt:lpstr>
      <vt:lpstr>PARTS ARE MADE OF FEATURES</vt:lpstr>
      <vt:lpstr>When creating a Part…</vt:lpstr>
      <vt:lpstr>Each Feature has a Sketch</vt:lpstr>
      <vt:lpstr>Plan Your Part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for making parts</dc:title>
  <dc:creator>administrator</dc:creator>
  <cp:lastModifiedBy>administrator</cp:lastModifiedBy>
  <cp:revision>2</cp:revision>
  <dcterms:created xsi:type="dcterms:W3CDTF">2014-06-05T00:29:08Z</dcterms:created>
  <dcterms:modified xsi:type="dcterms:W3CDTF">2014-06-05T02:28:21Z</dcterms:modified>
</cp:coreProperties>
</file>