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92534EC-8D51-4C79-A0B3-6670DFD59EB4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1BFEF2A-B657-44A6-88A4-4AB47D068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SKETCHES IN SOLIDWORKS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1752600"/>
          </a:xfrm>
        </p:spPr>
        <p:txBody>
          <a:bodyPr/>
          <a:lstStyle/>
          <a:p>
            <a:r>
              <a:rPr lang="en-US" dirty="0" smtClean="0"/>
              <a:t>FIRST YOU SKETCH…THEN YOU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ELIMINATE THE OVERDEFINED ERROR – DELETE EITHER A DIMENSIONAL CONSTRAINT OR A GEOMETRIC CONSTRAINT</a:t>
            </a:r>
          </a:p>
          <a:p>
            <a:r>
              <a:rPr lang="en-US" dirty="0" smtClean="0"/>
              <a:t>USE DISPLAY/DELETE RELATIONS TO FIND THE CONFLICTS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599"/>
            <a:ext cx="1295400" cy="127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94669"/>
            <a:ext cx="21050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8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ADD A DIMENSIONCAL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SMART DIMENSION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1685925" cy="1660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8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ADD A GEOMETRIC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ADD RELATION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27813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9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DELETE A DIMENSION OR GEOMETRIC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IT</a:t>
            </a:r>
          </a:p>
          <a:p>
            <a:r>
              <a:rPr lang="en-US" dirty="0" smtClean="0"/>
              <a:t>PRESS THE DELETE KEY ON YOUR KEYBOARD</a:t>
            </a:r>
          </a:p>
          <a:p>
            <a:r>
              <a:rPr lang="en-US" dirty="0" smtClean="0"/>
              <a:t>RIGHT CLICK AND SELECT DELETE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23241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6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SKETCH…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TIPS FOR SKETCHING….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DRAG GEOMETRY TO THE LOCATION YOU WANT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START OUT BIGGER THAN YOU NEED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DON’T DELETE AND UNDO – FIX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the Relationships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81200"/>
            <a:ext cx="770581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99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60" y="1447799"/>
            <a:ext cx="4403639" cy="527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6929" y="2138065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ONE EXTRA CONSTRAINT IN THIS SKETCH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SKETCHES HAVE TWO TYPES OF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DIMENSIONS</a:t>
            </a:r>
          </a:p>
          <a:p>
            <a:r>
              <a:rPr lang="en-US" dirty="0" smtClean="0"/>
              <a:t>GEOMETRIC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Elise.Moss\AppData\Local\Microsoft\Windows\Temporary Internet Files\Content.IE5\CLMED8Q7\MP9004028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24200"/>
            <a:ext cx="28956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lise.Moss\AppData\Local\Microsoft\Windows\Temporary Internet Files\Content.IE5\93N3162B\MC90043320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59" y="45720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7358" y="3886884"/>
            <a:ext cx="4150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WE’RE TALKING ABOUT SKETCH RELATIONS…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CONSTRAINS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SIZE</a:t>
            </a:r>
          </a:p>
          <a:p>
            <a:r>
              <a:rPr lang="en-US" dirty="0" smtClean="0"/>
              <a:t>DEFINE LOCATION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79807"/>
            <a:ext cx="4781550" cy="323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relationship of the element to other elements in the sketch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64" y="2590800"/>
            <a:ext cx="397676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2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SKETCHES CAN HAVE THREE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UNDERDEFINED</a:t>
            </a:r>
          </a:p>
          <a:p>
            <a:r>
              <a:rPr lang="en-US" dirty="0" smtClean="0"/>
              <a:t>FULLY DEFINED</a:t>
            </a:r>
          </a:p>
          <a:p>
            <a:r>
              <a:rPr lang="en-US" dirty="0" smtClean="0"/>
              <a:t>OVER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MORE INFORMATION TO CONTROL THE GEOMETRY</a:t>
            </a:r>
          </a:p>
          <a:p>
            <a:r>
              <a:rPr lang="en-US" dirty="0" smtClean="0"/>
              <a:t>THE COLOR BLUE – MEANS UNDERDEFINED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50150"/>
            <a:ext cx="4276725" cy="295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Elise.Moss\AppData\Local\Microsoft\Windows\Temporary Internet Files\Content.IE5\CLMED8Q7\MC90043381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15575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2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SOLIDWORKS HAS ALL THE INFORMATION IT NEEDS FOR THE GEOMETRY</a:t>
            </a:r>
          </a:p>
          <a:p>
            <a:r>
              <a:rPr lang="en-US" dirty="0" smtClean="0"/>
              <a:t>THE COLOR BLACK INDICATES FULLY DEFINED</a:t>
            </a:r>
            <a:endParaRPr lang="en-US" dirty="0"/>
          </a:p>
        </p:txBody>
      </p:sp>
      <p:pic>
        <p:nvPicPr>
          <p:cNvPr id="6146" name="Picture 2" descr="C:\Users\Elise.Moss\AppData\Local\Microsoft\Windows\Temporary Internet Files\Content.IE5\CLMED8Q7\MC9003087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1828800" cy="183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26860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47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RIGHT CLICK MENU, SELECT FULLY DEFINE SKETCH</a:t>
            </a:r>
          </a:p>
          <a:p>
            <a:r>
              <a:rPr lang="en-US" dirty="0" smtClean="0"/>
              <a:t>ON THE RIBBON, SELECT FULLY DEFINE SKETCH FROM THE DISPLAY/DELETE RELATIONS DROP-DOWN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2" y="4191000"/>
            <a:ext cx="23241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62400"/>
            <a:ext cx="30099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2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SOLIDWORKS HAS TOO MUCH INFORMATION AND IS CONFUSED</a:t>
            </a:r>
          </a:p>
          <a:p>
            <a:r>
              <a:rPr lang="en-US" dirty="0" smtClean="0"/>
              <a:t>YELLOW INDICATES OVERDEFINED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4509047" cy="297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05400"/>
            <a:ext cx="3384464" cy="155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 descr="C:\Users\Elise.Moss\AppData\Local\Microsoft\Windows\Temporary Internet Files\Content.IE5\93N3162B\MC9004344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2951"/>
            <a:ext cx="136207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184</TotalTime>
  <Words>227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Clarity</vt:lpstr>
      <vt:lpstr>SKETCHES IN SOLIDWORKS</vt:lpstr>
      <vt:lpstr>SKETCHES HAVE TWO TYPES OF CONSTRAINTS</vt:lpstr>
      <vt:lpstr>DIMENSION CONSTRAINS</vt:lpstr>
      <vt:lpstr>GEOMETRIC CONSTRAINTS</vt:lpstr>
      <vt:lpstr>SKETCHES CAN HAVE THREE STATES</vt:lpstr>
      <vt:lpstr>UNDERDEFINED</vt:lpstr>
      <vt:lpstr>FULLY DEFINED</vt:lpstr>
      <vt:lpstr>FULLY DEFINED</vt:lpstr>
      <vt:lpstr>OVERDEFINED</vt:lpstr>
      <vt:lpstr>OVERDEFINED</vt:lpstr>
      <vt:lpstr>TO ADD A DIMENSIONCAL CONSTRAINT</vt:lpstr>
      <vt:lpstr>TO ADD A GEOMETRIC CONSTRAINT</vt:lpstr>
      <vt:lpstr>TO DELETE A DIMENSION OR GEOMETRIC CONSTRAINT</vt:lpstr>
      <vt:lpstr>TIME TO SKETCH…</vt:lpstr>
      <vt:lpstr>It’s all about the Relationships</vt:lpstr>
      <vt:lpstr>SKETCH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Elise Moss</dc:creator>
  <cp:lastModifiedBy>Elise Moss</cp:lastModifiedBy>
  <cp:revision>5</cp:revision>
  <dcterms:created xsi:type="dcterms:W3CDTF">2013-01-24T16:54:25Z</dcterms:created>
  <dcterms:modified xsi:type="dcterms:W3CDTF">2014-02-12T04:55:42Z</dcterms:modified>
</cp:coreProperties>
</file>