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A2128D-8535-4593-BB3B-7C738EBC1A0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395EF3-E7CD-4BB6-B3C3-6C285E9B333D}">
      <dgm:prSet phldrT="[Text]"/>
      <dgm:spPr/>
      <dgm:t>
        <a:bodyPr/>
        <a:lstStyle/>
        <a:p>
          <a:r>
            <a:rPr lang="en-US" dirty="0" smtClean="0"/>
            <a:t>DRAWING</a:t>
          </a:r>
          <a:endParaRPr lang="en-US" dirty="0"/>
        </a:p>
      </dgm:t>
    </dgm:pt>
    <dgm:pt modelId="{52823FA8-BDDB-404A-8D08-E641717F9658}" type="parTrans" cxnId="{01F2AE8E-13CB-4297-A61A-A5F0E77FD887}">
      <dgm:prSet/>
      <dgm:spPr/>
      <dgm:t>
        <a:bodyPr/>
        <a:lstStyle/>
        <a:p>
          <a:endParaRPr lang="en-US"/>
        </a:p>
      </dgm:t>
    </dgm:pt>
    <dgm:pt modelId="{53902D82-E50D-4A44-97B1-20E2D146A52C}" type="sibTrans" cxnId="{01F2AE8E-13CB-4297-A61A-A5F0E77FD887}">
      <dgm:prSet/>
      <dgm:spPr/>
      <dgm:t>
        <a:bodyPr/>
        <a:lstStyle/>
        <a:p>
          <a:endParaRPr lang="en-US"/>
        </a:p>
      </dgm:t>
    </dgm:pt>
    <dgm:pt modelId="{0A171550-4AD2-4B9C-9CC2-56F58C78D760}">
      <dgm:prSet phldrT="[Text]"/>
      <dgm:spPr/>
      <dgm:t>
        <a:bodyPr/>
        <a:lstStyle/>
        <a:p>
          <a:r>
            <a:rPr lang="en-US" dirty="0" smtClean="0"/>
            <a:t>ASSEMBLY</a:t>
          </a:r>
          <a:endParaRPr lang="en-US" dirty="0"/>
        </a:p>
      </dgm:t>
    </dgm:pt>
    <dgm:pt modelId="{513E84BD-3B92-4DAD-83CA-0C9E01835BB4}" type="parTrans" cxnId="{9689178C-FC64-44FD-A3A4-67BEFFAF0352}">
      <dgm:prSet/>
      <dgm:spPr/>
      <dgm:t>
        <a:bodyPr/>
        <a:lstStyle/>
        <a:p>
          <a:endParaRPr lang="en-US"/>
        </a:p>
      </dgm:t>
    </dgm:pt>
    <dgm:pt modelId="{1F3F2421-BE67-48F2-A11D-551BB41A0D5F}" type="sibTrans" cxnId="{9689178C-FC64-44FD-A3A4-67BEFFAF0352}">
      <dgm:prSet/>
      <dgm:spPr/>
      <dgm:t>
        <a:bodyPr/>
        <a:lstStyle/>
        <a:p>
          <a:endParaRPr lang="en-US"/>
        </a:p>
      </dgm:t>
    </dgm:pt>
    <dgm:pt modelId="{5E9D6D06-4792-4E4F-B405-DF15E59C47B4}">
      <dgm:prSet phldrT="[Text]"/>
      <dgm:spPr/>
      <dgm:t>
        <a:bodyPr/>
        <a:lstStyle/>
        <a:p>
          <a:r>
            <a:rPr lang="en-US" dirty="0" smtClean="0"/>
            <a:t>PART</a:t>
          </a:r>
          <a:endParaRPr lang="en-US" dirty="0"/>
        </a:p>
      </dgm:t>
    </dgm:pt>
    <dgm:pt modelId="{108B5362-A422-4945-AC2B-DE8A1202F094}" type="parTrans" cxnId="{4A92C8E6-DB61-4339-BB16-FF102E83A4DC}">
      <dgm:prSet/>
      <dgm:spPr/>
      <dgm:t>
        <a:bodyPr/>
        <a:lstStyle/>
        <a:p>
          <a:endParaRPr lang="en-US"/>
        </a:p>
      </dgm:t>
    </dgm:pt>
    <dgm:pt modelId="{81F3CB8F-A985-451B-90C0-46447A005414}" type="sibTrans" cxnId="{4A92C8E6-DB61-4339-BB16-FF102E83A4DC}">
      <dgm:prSet/>
      <dgm:spPr/>
      <dgm:t>
        <a:bodyPr/>
        <a:lstStyle/>
        <a:p>
          <a:endParaRPr lang="en-US"/>
        </a:p>
      </dgm:t>
    </dgm:pt>
    <dgm:pt modelId="{686A4DD2-C16D-4540-BB24-4E1D8AB2BF10}" type="pres">
      <dgm:prSet presAssocID="{E1A2128D-8535-4593-BB3B-7C738EBC1A0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69BE5B-7BFC-4F80-B3E6-BCB2C9C95C1D}" type="pres">
      <dgm:prSet presAssocID="{A2395EF3-E7CD-4BB6-B3C3-6C285E9B333D}" presName="centerShape" presStyleLbl="node0" presStyleIdx="0" presStyleCnt="1" custLinFactNeighborX="-440" custLinFactNeighborY="28"/>
      <dgm:spPr/>
      <dgm:t>
        <a:bodyPr/>
        <a:lstStyle/>
        <a:p>
          <a:endParaRPr lang="en-US"/>
        </a:p>
      </dgm:t>
    </dgm:pt>
    <dgm:pt modelId="{15593690-3216-4C1E-978E-DD495BF49597}" type="pres">
      <dgm:prSet presAssocID="{513E84BD-3B92-4DAD-83CA-0C9E01835BB4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B8F17FE3-C6EC-4634-8C41-BBB3BC99F3D8}" type="pres">
      <dgm:prSet presAssocID="{0A171550-4AD2-4B9C-9CC2-56F58C78D76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CFDAD4-15D5-4D9D-B69F-363A39C17363}" type="pres">
      <dgm:prSet presAssocID="{108B5362-A422-4945-AC2B-DE8A1202F094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1F1D6209-850F-41B2-B9DB-1F47385CA150}" type="pres">
      <dgm:prSet presAssocID="{5E9D6D06-4792-4E4F-B405-DF15E59C47B4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69E84B-40F7-4F56-80FF-85789EBBEBB6}" type="presOf" srcId="{A2395EF3-E7CD-4BB6-B3C3-6C285E9B333D}" destId="{1169BE5B-7BFC-4F80-B3E6-BCB2C9C95C1D}" srcOrd="0" destOrd="0" presId="urn:microsoft.com/office/officeart/2005/8/layout/radial4"/>
    <dgm:cxn modelId="{01F2AE8E-13CB-4297-A61A-A5F0E77FD887}" srcId="{E1A2128D-8535-4593-BB3B-7C738EBC1A06}" destId="{A2395EF3-E7CD-4BB6-B3C3-6C285E9B333D}" srcOrd="0" destOrd="0" parTransId="{52823FA8-BDDB-404A-8D08-E641717F9658}" sibTransId="{53902D82-E50D-4A44-97B1-20E2D146A52C}"/>
    <dgm:cxn modelId="{8E964BCA-F6D6-4737-8CAA-5899B47D647A}" type="presOf" srcId="{513E84BD-3B92-4DAD-83CA-0C9E01835BB4}" destId="{15593690-3216-4C1E-978E-DD495BF49597}" srcOrd="0" destOrd="0" presId="urn:microsoft.com/office/officeart/2005/8/layout/radial4"/>
    <dgm:cxn modelId="{234C83D2-1B2B-45D1-8E31-A61098AD9802}" type="presOf" srcId="{5E9D6D06-4792-4E4F-B405-DF15E59C47B4}" destId="{1F1D6209-850F-41B2-B9DB-1F47385CA150}" srcOrd="0" destOrd="0" presId="urn:microsoft.com/office/officeart/2005/8/layout/radial4"/>
    <dgm:cxn modelId="{4A92C8E6-DB61-4339-BB16-FF102E83A4DC}" srcId="{A2395EF3-E7CD-4BB6-B3C3-6C285E9B333D}" destId="{5E9D6D06-4792-4E4F-B405-DF15E59C47B4}" srcOrd="1" destOrd="0" parTransId="{108B5362-A422-4945-AC2B-DE8A1202F094}" sibTransId="{81F3CB8F-A985-451B-90C0-46447A005414}"/>
    <dgm:cxn modelId="{9689178C-FC64-44FD-A3A4-67BEFFAF0352}" srcId="{A2395EF3-E7CD-4BB6-B3C3-6C285E9B333D}" destId="{0A171550-4AD2-4B9C-9CC2-56F58C78D760}" srcOrd="0" destOrd="0" parTransId="{513E84BD-3B92-4DAD-83CA-0C9E01835BB4}" sibTransId="{1F3F2421-BE67-48F2-A11D-551BB41A0D5F}"/>
    <dgm:cxn modelId="{64872BBE-91FE-4DB4-B685-5B7F9BB08853}" type="presOf" srcId="{108B5362-A422-4945-AC2B-DE8A1202F094}" destId="{CFCFDAD4-15D5-4D9D-B69F-363A39C17363}" srcOrd="0" destOrd="0" presId="urn:microsoft.com/office/officeart/2005/8/layout/radial4"/>
    <dgm:cxn modelId="{6C7AF9AB-D049-43AB-8798-2771CDA121C3}" type="presOf" srcId="{E1A2128D-8535-4593-BB3B-7C738EBC1A06}" destId="{686A4DD2-C16D-4540-BB24-4E1D8AB2BF10}" srcOrd="0" destOrd="0" presId="urn:microsoft.com/office/officeart/2005/8/layout/radial4"/>
    <dgm:cxn modelId="{29B9DC34-FDE6-4274-84C3-D0D7CA6488DD}" type="presOf" srcId="{0A171550-4AD2-4B9C-9CC2-56F58C78D760}" destId="{B8F17FE3-C6EC-4634-8C41-BBB3BC99F3D8}" srcOrd="0" destOrd="0" presId="urn:microsoft.com/office/officeart/2005/8/layout/radial4"/>
    <dgm:cxn modelId="{AF0A427F-1A59-479C-A1B4-D47F75E15EA6}" type="presParOf" srcId="{686A4DD2-C16D-4540-BB24-4E1D8AB2BF10}" destId="{1169BE5B-7BFC-4F80-B3E6-BCB2C9C95C1D}" srcOrd="0" destOrd="0" presId="urn:microsoft.com/office/officeart/2005/8/layout/radial4"/>
    <dgm:cxn modelId="{504ABE98-3784-41D0-8F99-AE0863E40787}" type="presParOf" srcId="{686A4DD2-C16D-4540-BB24-4E1D8AB2BF10}" destId="{15593690-3216-4C1E-978E-DD495BF49597}" srcOrd="1" destOrd="0" presId="urn:microsoft.com/office/officeart/2005/8/layout/radial4"/>
    <dgm:cxn modelId="{73639F52-0F11-4069-A8CC-47E420A3A7F9}" type="presParOf" srcId="{686A4DD2-C16D-4540-BB24-4E1D8AB2BF10}" destId="{B8F17FE3-C6EC-4634-8C41-BBB3BC99F3D8}" srcOrd="2" destOrd="0" presId="urn:microsoft.com/office/officeart/2005/8/layout/radial4"/>
    <dgm:cxn modelId="{2935C004-78C7-4775-813F-59485430D3B6}" type="presParOf" srcId="{686A4DD2-C16D-4540-BB24-4E1D8AB2BF10}" destId="{CFCFDAD4-15D5-4D9D-B69F-363A39C17363}" srcOrd="3" destOrd="0" presId="urn:microsoft.com/office/officeart/2005/8/layout/radial4"/>
    <dgm:cxn modelId="{D02B514A-7E30-48AA-8B6B-438C71F1356F}" type="presParOf" srcId="{686A4DD2-C16D-4540-BB24-4E1D8AB2BF10}" destId="{1F1D6209-850F-41B2-B9DB-1F47385CA150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69BE5B-7BFC-4F80-B3E6-BCB2C9C95C1D}">
      <dsp:nvSpPr>
        <dsp:cNvPr id="0" name=""/>
        <dsp:cNvSpPr/>
      </dsp:nvSpPr>
      <dsp:spPr>
        <a:xfrm>
          <a:off x="2063099" y="1701502"/>
          <a:ext cx="1924050" cy="19240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DRAWING</a:t>
          </a:r>
          <a:endParaRPr lang="en-US" sz="2100" kern="1200" dirty="0"/>
        </a:p>
      </dsp:txBody>
      <dsp:txXfrm>
        <a:off x="2344870" y="1983273"/>
        <a:ext cx="1360508" cy="1360508"/>
      </dsp:txXfrm>
    </dsp:sp>
    <dsp:sp modelId="{15593690-3216-4C1E-978E-DD495BF49597}">
      <dsp:nvSpPr>
        <dsp:cNvPr id="0" name=""/>
        <dsp:cNvSpPr/>
      </dsp:nvSpPr>
      <dsp:spPr>
        <a:xfrm rot="12919060">
          <a:off x="777745" y="1339280"/>
          <a:ext cx="1530561" cy="54835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F17FE3-C6EC-4634-8C41-BBB3BC99F3D8}">
      <dsp:nvSpPr>
        <dsp:cNvPr id="0" name=""/>
        <dsp:cNvSpPr/>
      </dsp:nvSpPr>
      <dsp:spPr>
        <a:xfrm>
          <a:off x="4664" y="439903"/>
          <a:ext cx="1827847" cy="14622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ASSEMBLY</a:t>
          </a:r>
          <a:endParaRPr lang="en-US" sz="2600" kern="1200" dirty="0"/>
        </a:p>
      </dsp:txBody>
      <dsp:txXfrm>
        <a:off x="47493" y="482732"/>
        <a:ext cx="1742189" cy="1376620"/>
      </dsp:txXfrm>
    </dsp:sp>
    <dsp:sp modelId="{CFCFDAD4-15D5-4D9D-B69F-363A39C17363}">
      <dsp:nvSpPr>
        <dsp:cNvPr id="0" name=""/>
        <dsp:cNvSpPr/>
      </dsp:nvSpPr>
      <dsp:spPr>
        <a:xfrm rot="19515657">
          <a:off x="3751007" y="1343039"/>
          <a:ext cx="1565966" cy="54835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1D6209-850F-41B2-B9DB-1F47385CA150}">
      <dsp:nvSpPr>
        <dsp:cNvPr id="0" name=""/>
        <dsp:cNvSpPr/>
      </dsp:nvSpPr>
      <dsp:spPr>
        <a:xfrm>
          <a:off x="4263487" y="439903"/>
          <a:ext cx="1827847" cy="14622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PART</a:t>
          </a:r>
          <a:endParaRPr lang="en-US" sz="2600" kern="1200" dirty="0"/>
        </a:p>
      </dsp:txBody>
      <dsp:txXfrm>
        <a:off x="4306316" y="482732"/>
        <a:ext cx="1742189" cy="1376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4A238-F5C0-4536-A5BC-6F1526656A59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B4AC-C272-41F0-A2EA-82DDEEFFA7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4A238-F5C0-4536-A5BC-6F1526656A59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B4AC-C272-41F0-A2EA-82DDEEFFA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4A238-F5C0-4536-A5BC-6F1526656A59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B4AC-C272-41F0-A2EA-82DDEEFFA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4A238-F5C0-4536-A5BC-6F1526656A59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B4AC-C272-41F0-A2EA-82DDEEFFA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4A238-F5C0-4536-A5BC-6F1526656A59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B4AC-C272-41F0-A2EA-82DDEEFFA7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4A238-F5C0-4536-A5BC-6F1526656A59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B4AC-C272-41F0-A2EA-82DDEEFFA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4A238-F5C0-4536-A5BC-6F1526656A59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B4AC-C272-41F0-A2EA-82DDEEFFA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4A238-F5C0-4536-A5BC-6F1526656A59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B4AC-C272-41F0-A2EA-82DDEEFFA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4A238-F5C0-4536-A5BC-6F1526656A59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B4AC-C272-41F0-A2EA-82DDEEFFA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4A238-F5C0-4536-A5BC-6F1526656A59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B4AC-C272-41F0-A2EA-82DDEEFFA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4A238-F5C0-4536-A5BC-6F1526656A59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89B4AC-C272-41F0-A2EA-82DDEEFFA7C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E4A238-F5C0-4536-A5BC-6F1526656A59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89B4AC-C272-41F0-A2EA-82DDEEFFA7C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ropbox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2 for </a:t>
            </a:r>
            <a:r>
              <a:rPr lang="en-US" dirty="0" err="1" smtClean="0"/>
              <a:t>SolidWorks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TWO MISTAKES STUDENTS MAKE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don’t save their template as a template</a:t>
            </a:r>
          </a:p>
          <a:p>
            <a:r>
              <a:rPr lang="en-US" dirty="0" smtClean="0"/>
              <a:t>They don’t save it to the right folder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If you do either – you won’t be able to see your template to use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You will be using your templates for the entire course – if you don’t create your templates right you will spend the entire course fighting with your file settings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to creating a Part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a new Part file</a:t>
            </a:r>
          </a:p>
          <a:p>
            <a:r>
              <a:rPr lang="en-US" dirty="0" smtClean="0"/>
              <a:t>Go to OPTIONS</a:t>
            </a:r>
          </a:p>
          <a:p>
            <a:r>
              <a:rPr lang="en-US" dirty="0" smtClean="0"/>
              <a:t>Set the UNITS to the desired units – MM or Inches</a:t>
            </a:r>
          </a:p>
          <a:p>
            <a:r>
              <a:rPr lang="en-US" dirty="0" smtClean="0"/>
              <a:t>Set the precision 0.1 for MM and .12 for Inches</a:t>
            </a:r>
          </a:p>
          <a:p>
            <a:r>
              <a:rPr lang="en-US" dirty="0" smtClean="0"/>
              <a:t>Set the Drawing Standard to ANSI</a:t>
            </a:r>
          </a:p>
          <a:p>
            <a:r>
              <a:rPr lang="en-US" dirty="0" smtClean="0"/>
              <a:t>Save as </a:t>
            </a:r>
            <a:r>
              <a:rPr lang="en-US" b="1" dirty="0" smtClean="0"/>
              <a:t>PART-IN.PRTDOT</a:t>
            </a:r>
            <a:r>
              <a:rPr lang="en-US" dirty="0" smtClean="0"/>
              <a:t> or </a:t>
            </a:r>
            <a:r>
              <a:rPr lang="en-US" b="1" dirty="0" smtClean="0"/>
              <a:t>PART-MM.PRTDOT</a:t>
            </a:r>
          </a:p>
          <a:p>
            <a:r>
              <a:rPr lang="en-US" dirty="0" smtClean="0"/>
              <a:t>Save to your </a:t>
            </a:r>
            <a:r>
              <a:rPr lang="en-US" b="1" i="1" dirty="0" smtClean="0"/>
              <a:t>template</a:t>
            </a:r>
            <a:r>
              <a:rPr lang="en-US" dirty="0" smtClean="0"/>
              <a:t> </a:t>
            </a:r>
            <a:r>
              <a:rPr lang="en-US" dirty="0" smtClean="0"/>
              <a:t>folder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Refer to Page 1-35 in textbook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Flight Check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Create a flight check list to start every </a:t>
            </a:r>
            <a:r>
              <a:rPr lang="en-US" dirty="0" err="1" smtClean="0"/>
              <a:t>SolidWorks</a:t>
            </a:r>
            <a:r>
              <a:rPr lang="en-US" dirty="0" smtClean="0"/>
              <a:t> session</a:t>
            </a:r>
          </a:p>
          <a:p>
            <a:pPr>
              <a:buNone/>
            </a:pPr>
            <a:r>
              <a:rPr lang="en-US" dirty="0" smtClean="0"/>
              <a:t>As soon as you boot up </a:t>
            </a:r>
            <a:r>
              <a:rPr lang="en-US" dirty="0" err="1" smtClean="0"/>
              <a:t>SolidWorks</a:t>
            </a:r>
            <a:r>
              <a:rPr lang="en-US" dirty="0" smtClean="0"/>
              <a:t>:</a:t>
            </a:r>
          </a:p>
          <a:p>
            <a:pPr marL="514350" indent="-514350">
              <a:buAutoNum type="arabicParenR"/>
            </a:pPr>
            <a:r>
              <a:rPr lang="en-US" dirty="0" smtClean="0"/>
              <a:t>Go to Options</a:t>
            </a:r>
          </a:p>
          <a:p>
            <a:pPr marL="514350" indent="-514350">
              <a:buAutoNum type="arabicParenR"/>
            </a:pPr>
            <a:r>
              <a:rPr lang="en-US" dirty="0" smtClean="0"/>
              <a:t>Add your templates folder to the list of templates available in the Document Templates list</a:t>
            </a:r>
          </a:p>
          <a:p>
            <a:pPr marL="514350" indent="-514350">
              <a:buNone/>
            </a:pPr>
            <a:r>
              <a:rPr lang="en-US" i="1" dirty="0" smtClean="0"/>
              <a:t>Refer to Page 1-33 in textbook</a:t>
            </a:r>
            <a:endParaRPr lang="en-US" i="1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As the class progresses, your flight check list will get longer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you don’t see your templates…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you add the correct folder to the templates search path using OPTIONS?</a:t>
            </a:r>
          </a:p>
          <a:p>
            <a:r>
              <a:rPr lang="en-US" dirty="0" smtClean="0"/>
              <a:t>Did you save your template file as a TEMPLATE? (*.</a:t>
            </a:r>
            <a:r>
              <a:rPr lang="en-US" dirty="0" err="1" smtClean="0"/>
              <a:t>prtdot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Did you save your template file to the correct folder?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Tasks for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flash drive set-up</a:t>
            </a:r>
          </a:p>
          <a:p>
            <a:r>
              <a:rPr lang="en-US" dirty="0" smtClean="0"/>
              <a:t>Create two part templates</a:t>
            </a:r>
          </a:p>
          <a:p>
            <a:r>
              <a:rPr lang="en-US" dirty="0" smtClean="0"/>
              <a:t>Create our first part – The Plate (in the textbook)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YOU DO NOT HAVE TO HAND ANYTHING IN FOR A COUPLE OF WEEKS – BUT YOU WILL NEED ALL PARTS WE ARE MAKING TO CREATE DRAWINGS SO SAVE YOUR WORK!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you need this week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</a:p>
          <a:p>
            <a:r>
              <a:rPr lang="en-US" dirty="0" err="1" smtClean="0"/>
              <a:t>flashdrive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going to happen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going to build a bunch of parts</a:t>
            </a:r>
          </a:p>
          <a:p>
            <a:r>
              <a:rPr lang="en-US" dirty="0" smtClean="0"/>
              <a:t>You will save these parts to your flash drive</a:t>
            </a:r>
          </a:p>
          <a:p>
            <a:r>
              <a:rPr lang="en-US" dirty="0" smtClean="0"/>
              <a:t>You don’t need to hand in or show your work for a couple of weeks, but make sure you </a:t>
            </a:r>
            <a:r>
              <a:rPr lang="en-US" b="1" dirty="0" smtClean="0"/>
              <a:t>save</a:t>
            </a:r>
            <a:r>
              <a:rPr lang="en-US" dirty="0" smtClean="0"/>
              <a:t> all work</a:t>
            </a:r>
          </a:p>
          <a:p>
            <a:r>
              <a:rPr lang="en-US" dirty="0" smtClean="0"/>
              <a:t>Get comfortable with the software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your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a flash drive</a:t>
            </a:r>
          </a:p>
          <a:p>
            <a:r>
              <a:rPr lang="en-US" dirty="0" smtClean="0"/>
              <a:t>Back up all your files to </a:t>
            </a:r>
            <a:r>
              <a:rPr lang="en-US" dirty="0" err="1" smtClean="0"/>
              <a:t>dropbox</a:t>
            </a:r>
            <a:r>
              <a:rPr lang="en-US" dirty="0" smtClean="0"/>
              <a:t> (</a:t>
            </a:r>
            <a:r>
              <a:rPr lang="en-US" dirty="0" smtClean="0">
                <a:hlinkClick r:id="rId2"/>
              </a:rPr>
              <a:t>www.dropbox.com</a:t>
            </a:r>
            <a:r>
              <a:rPr lang="en-US" dirty="0" smtClean="0"/>
              <a:t>) or </a:t>
            </a:r>
            <a:r>
              <a:rPr lang="en-US" dirty="0" err="1" smtClean="0"/>
              <a:t>google</a:t>
            </a:r>
            <a:r>
              <a:rPr lang="en-US" dirty="0" smtClean="0"/>
              <a:t> docs or email them to yourself </a:t>
            </a:r>
          </a:p>
          <a:p>
            <a:r>
              <a:rPr lang="en-US" dirty="0" smtClean="0"/>
              <a:t>Your flash drive will be set to read-only to prevent any virus-transmission – just re-save over your file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SolidWorks</a:t>
            </a:r>
            <a:r>
              <a:rPr lang="en-US" dirty="0" smtClean="0"/>
              <a:t> has no auto-save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SolidWorks</a:t>
            </a:r>
            <a:r>
              <a:rPr lang="en-US" dirty="0" smtClean="0"/>
              <a:t> has an auto-nag – you will get a reminder to save your work, but you have to actually hit ‘save’.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 and Linking in </a:t>
            </a:r>
            <a:r>
              <a:rPr lang="en-US" dirty="0" err="1" smtClean="0"/>
              <a:t>SolidWorks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Solidworks</a:t>
            </a:r>
            <a:r>
              <a:rPr lang="en-US" dirty="0" smtClean="0"/>
              <a:t> uses different file extensions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Sldprt</a:t>
            </a:r>
            <a:r>
              <a:rPr lang="en-US" dirty="0" smtClean="0"/>
              <a:t> – part file</a:t>
            </a:r>
          </a:p>
          <a:p>
            <a:pPr>
              <a:buNone/>
            </a:pPr>
            <a:r>
              <a:rPr lang="en-US" dirty="0" err="1" smtClean="0"/>
              <a:t>Sldasm</a:t>
            </a:r>
            <a:r>
              <a:rPr lang="en-US" dirty="0" smtClean="0"/>
              <a:t> – assembly file</a:t>
            </a:r>
          </a:p>
          <a:p>
            <a:pPr>
              <a:buNone/>
            </a:pPr>
            <a:r>
              <a:rPr lang="en-US" dirty="0" err="1" smtClean="0"/>
              <a:t>Slddrw</a:t>
            </a:r>
            <a:r>
              <a:rPr lang="en-US" dirty="0" smtClean="0"/>
              <a:t> – drawing file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Templates have a different extension – </a:t>
            </a:r>
          </a:p>
          <a:p>
            <a:pPr>
              <a:buNone/>
            </a:pPr>
            <a:r>
              <a:rPr lang="en-US" dirty="0" err="1" smtClean="0"/>
              <a:t>Sldprtdot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Sldasmdot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slddrwdot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SolidWorks</a:t>
            </a:r>
            <a:r>
              <a:rPr lang="en-US" dirty="0" smtClean="0"/>
              <a:t> uses Pointers between files</a:t>
            </a:r>
            <a:endParaRPr lang="en-US" dirty="0"/>
          </a:p>
        </p:txBody>
      </p:sp>
      <p:graphicFrame>
        <p:nvGraphicFramePr>
          <p:cNvPr id="14" name="Diagram 13"/>
          <p:cNvGraphicFramePr/>
          <p:nvPr/>
        </p:nvGraphicFramePr>
        <p:xfrm>
          <a:off x="1143000" y="2209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Left Arrow 14"/>
          <p:cNvSpPr/>
          <p:nvPr/>
        </p:nvSpPr>
        <p:spPr>
          <a:xfrm>
            <a:off x="3200400" y="3200400"/>
            <a:ext cx="19812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your flash drive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Create a folder called </a:t>
            </a:r>
            <a:r>
              <a:rPr lang="en-US" dirty="0" err="1" smtClean="0"/>
              <a:t>SolidWorks</a:t>
            </a:r>
            <a:r>
              <a:rPr lang="en-US" dirty="0" smtClean="0"/>
              <a:t> class</a:t>
            </a:r>
          </a:p>
          <a:p>
            <a:pPr>
              <a:buNone/>
            </a:pPr>
            <a:r>
              <a:rPr lang="en-US" dirty="0" smtClean="0"/>
              <a:t>Underneath that folder create two folders</a:t>
            </a:r>
          </a:p>
          <a:p>
            <a:r>
              <a:rPr lang="en-US" dirty="0" smtClean="0"/>
              <a:t>One for homework</a:t>
            </a:r>
          </a:p>
          <a:p>
            <a:r>
              <a:rPr lang="en-US" dirty="0" smtClean="0"/>
              <a:t>One for templates- call it [Your Name] </a:t>
            </a:r>
            <a:r>
              <a:rPr lang="en-US" dirty="0" smtClean="0"/>
              <a:t>Templates</a:t>
            </a:r>
          </a:p>
          <a:p>
            <a:pPr marL="0" indent="0">
              <a:buNone/>
            </a:pPr>
            <a:r>
              <a:rPr lang="en-US" i="1" dirty="0" smtClean="0"/>
              <a:t>Refer to Page 1-7 in textbook</a:t>
            </a:r>
            <a:endParaRPr lang="en-US" i="1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All parts, assemblies and drawings should be saved to the homework folder</a:t>
            </a:r>
          </a:p>
          <a:p>
            <a:pPr>
              <a:buNone/>
            </a:pPr>
            <a:r>
              <a:rPr lang="en-US" dirty="0" smtClean="0"/>
              <a:t>All templates should be stored on the templates folder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will be creating two PART templates</a:t>
            </a:r>
          </a:p>
          <a:p>
            <a:pPr>
              <a:buNone/>
            </a:pPr>
            <a:r>
              <a:rPr lang="en-US" dirty="0" smtClean="0"/>
              <a:t>One template will be used to make parts with inches</a:t>
            </a:r>
          </a:p>
          <a:p>
            <a:pPr>
              <a:buNone/>
            </a:pPr>
            <a:r>
              <a:rPr lang="en-US" dirty="0" smtClean="0"/>
              <a:t>One template will be used to make parts with millimeters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These files need to be saved to the TEMPLATES folder</a:t>
            </a:r>
          </a:p>
          <a:p>
            <a:pPr>
              <a:buNone/>
            </a:pPr>
            <a:r>
              <a:rPr lang="en-US" dirty="0" smtClean="0"/>
              <a:t>They need to be saved AS templates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</TotalTime>
  <Words>559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Constantia</vt:lpstr>
      <vt:lpstr>Wingdings 2</vt:lpstr>
      <vt:lpstr>Flow</vt:lpstr>
      <vt:lpstr>Getting Started</vt:lpstr>
      <vt:lpstr>Things you need this week </vt:lpstr>
      <vt:lpstr>What’s going to happen next</vt:lpstr>
      <vt:lpstr>Saving your work</vt:lpstr>
      <vt:lpstr>SolidWorks has no auto-save</vt:lpstr>
      <vt:lpstr>Files and Linking in SolidWorks</vt:lpstr>
      <vt:lpstr>SolidWorks uses Pointers between files</vt:lpstr>
      <vt:lpstr>On your flash drive</vt:lpstr>
      <vt:lpstr>Today’s Templates</vt:lpstr>
      <vt:lpstr>The TWO MISTAKES STUDENTS MAKE</vt:lpstr>
      <vt:lpstr>Steps to creating a Part Template</vt:lpstr>
      <vt:lpstr>Flight Check List</vt:lpstr>
      <vt:lpstr>If you don’t see your templates…</vt:lpstr>
      <vt:lpstr>Today’s Tasks for Class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</dc:title>
  <dc:creator>emoss</dc:creator>
  <cp:lastModifiedBy>Elise Moss</cp:lastModifiedBy>
  <cp:revision>6</cp:revision>
  <dcterms:created xsi:type="dcterms:W3CDTF">2013-08-23T15:11:16Z</dcterms:created>
  <dcterms:modified xsi:type="dcterms:W3CDTF">2013-08-28T02:13:50Z</dcterms:modified>
</cp:coreProperties>
</file>