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7"/>
  </p:notesMasterIdLst>
  <p:sldIdLst>
    <p:sldId id="256" r:id="rId2"/>
    <p:sldId id="259" r:id="rId3"/>
    <p:sldId id="264" r:id="rId4"/>
    <p:sldId id="270" r:id="rId5"/>
    <p:sldId id="263" r:id="rId6"/>
    <p:sldId id="257" r:id="rId7"/>
    <p:sldId id="258" r:id="rId8"/>
    <p:sldId id="262" r:id="rId9"/>
    <p:sldId id="267" r:id="rId10"/>
    <p:sldId id="266" r:id="rId11"/>
    <p:sldId id="261" r:id="rId12"/>
    <p:sldId id="268" r:id="rId13"/>
    <p:sldId id="265" r:id="rId14"/>
    <p:sldId id="260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 autoAdjust="0"/>
    <p:restoredTop sz="94667" autoAdjust="0"/>
  </p:normalViewPr>
  <p:slideViewPr>
    <p:cSldViewPr>
      <p:cViewPr varScale="1">
        <p:scale>
          <a:sx n="75" d="100"/>
          <a:sy n="75" d="100"/>
        </p:scale>
        <p:origin x="-3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9525"/>
  <ax:ocxPr ax:name="_cy" ax:value="7408"/>
  <ax:ocxPr ax:name="FlashVars" ax:value=""/>
  <ax:ocxPr ax:name="Movie" ax:value="http://www.youtube.com/v/5N8W0BrWBlk&amp;feature/related"/>
  <ax:ocxPr ax:name="Src" ax:value="http://www.youtube.com/v/5N8W0BrWBlk&amp;feature/related"/>
  <ax:ocxPr ax:name="WMode" ax:value="Window"/>
  <ax:ocxPr ax:name="Play" ax:value="0"/>
  <ax:ocxPr ax:name="Loop" ax:value="0"/>
  <ax:ocxPr ax:name="Quality" ax:value="High"/>
  <ax:ocxPr ax:name="SAlign" ax:value="LT"/>
  <ax:ocxPr ax:name="Menu" ax:value="0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14393"/>
  <ax:ocxPr ax:name="_cy" ax:value="9737"/>
  <ax:ocxPr ax:name="FlashVars" ax:value=""/>
  <ax:ocxPr ax:name="Movie" ax:value="http://www.youtube.com/v/nWoDrEqTmgI"/>
  <ax:ocxPr ax:name="Src" ax:value="http://www.youtube.com/v/nWoDrEqTmgI"/>
  <ax:ocxPr ax:name="WMode" ax:value="Window"/>
  <ax:ocxPr ax:name="Play" ax:value="0"/>
  <ax:ocxPr ax:name="Loop" ax:value="-1"/>
  <ax:ocxPr ax:name="Quality" ax:value="High"/>
  <ax:ocxPr ax:name="SAlign" ax:value="LT"/>
  <ax:ocxPr ax:name="Menu" ax:value="-1"/>
  <ax:ocxPr ax:name="Base" ax:value=""/>
  <ax:ocxPr ax:name="AllowScriptAccess" ax:value=""/>
  <ax:ocxPr ax:name="Scale" ax:value="NoScale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3BE4C-D98B-4B34-A3A2-FEC4F8080E2A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93626-AFDB-4D00-8D18-B98082F7EB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93626-AFDB-4D00-8D18-B98082F7EBD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99FFEBE-E78B-4479-9791-084AADC6F783}" type="datetimeFigureOut">
              <a:rPr lang="en-US" smtClean="0"/>
              <a:pPr/>
              <a:t>5/9/2010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66D72D7-DA77-4CB3-AB65-A22075A3D5B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oearth.org/article/Three_Gorges_Dam,_China" TargetMode="External"/><Relationship Id="rId3" Type="http://schemas.openxmlformats.org/officeDocument/2006/relationships/hyperlink" Target="http://www.ohiostatealumni.org/resources/travel/PublishingImages/Three_Gorges_Dam.jpg" TargetMode="External"/><Relationship Id="rId7" Type="http://schemas.openxmlformats.org/officeDocument/2006/relationships/hyperlink" Target="http://www.pbs.org/itvs/greatwall/dam1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me.com/time/world/article/0,8599,1671000,00.html" TargetMode="External"/><Relationship Id="rId5" Type="http://schemas.openxmlformats.org/officeDocument/2006/relationships/hyperlink" Target="http://www.worsleyschool.net/science/files/giant/dam.html" TargetMode="External"/><Relationship Id="rId4" Type="http://schemas.openxmlformats.org/officeDocument/2006/relationships/hyperlink" Target="http://www.cubaheadlines.com/files/cubaheadlines.com/imagenes/video-tv.p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feinthefastlane.ca/wp-content/uploads/2007/08/baiji_dolphin_1b1.jpg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sc.discovery.com/news/2006/11/16/gallery/finlessdolphin_zoom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000" dirty="0" smtClean="0">
                <a:latin typeface="Algerian" pitchFamily="82" charset="0"/>
              </a:rPr>
              <a:t>The good, the bad, and the ugly</a:t>
            </a:r>
            <a:r>
              <a:rPr lang="en-US" sz="3000" dirty="0" smtClean="0">
                <a:latin typeface="Arnprior" pitchFamily="2" charset="0"/>
              </a:rPr>
              <a:t>.</a:t>
            </a:r>
            <a:endParaRPr lang="en-US" sz="3000" dirty="0">
              <a:latin typeface="Arnprior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Algerian" pitchFamily="82" charset="0"/>
              </a:rPr>
              <a:t>3 </a:t>
            </a:r>
            <a:r>
              <a:rPr lang="en-US" dirty="0" smtClean="0">
                <a:latin typeface="Algerian" pitchFamily="82" charset="0"/>
              </a:rPr>
              <a:t>Gorges Dam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762000"/>
            <a:ext cx="3657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Blackadder ITC" pitchFamily="82" charset="0"/>
              </a:rPr>
              <a:t>Tsenguun Bayarsaikhan.</a:t>
            </a:r>
          </a:p>
          <a:p>
            <a:r>
              <a:rPr lang="en-US" sz="3200" dirty="0" smtClean="0">
                <a:solidFill>
                  <a:schemeClr val="tx2"/>
                </a:solidFill>
                <a:latin typeface="Blackadder ITC" pitchFamily="82" charset="0"/>
              </a:rPr>
              <a:t>Solongo Batkhuu.</a:t>
            </a:r>
          </a:p>
          <a:p>
            <a:endParaRPr lang="en-US" dirty="0"/>
          </a:p>
        </p:txBody>
      </p:sp>
      <p:pic>
        <p:nvPicPr>
          <p:cNvPr id="5" name="Picture 4" descr="Three_Gorges_D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685800"/>
            <a:ext cx="2682240" cy="2005584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different countries and their banks are invested in the dam.</a:t>
            </a:r>
          </a:p>
          <a:p>
            <a:r>
              <a:rPr lang="en-US" dirty="0" smtClean="0"/>
              <a:t>The turbines and other main parts are manufactured by companies such as GE.</a:t>
            </a:r>
          </a:p>
          <a:p>
            <a:r>
              <a:rPr lang="en-US" dirty="0" smtClean="0"/>
              <a:t>Chinese dam builders have learned and are well crafted in building dams, and plan to sell their ideas and expertise to other countries.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International Relations.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Over 265 billion gallons of raw sewage are dumped into the Yangtze annually. </a:t>
            </a:r>
          </a:p>
          <a:p>
            <a:r>
              <a:rPr lang="en-US" dirty="0" smtClean="0"/>
              <a:t>Originally built to control flooding yet some hydrologists say that by trapping silt, the dam could actually make downstream riverbanks more vulnerable to flooding.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Baiji </a:t>
            </a:r>
            <a:r>
              <a:rPr lang="en-US" dirty="0" smtClean="0"/>
              <a:t>dolphin, the ancient river sturgeon and the finless porpoise depend on the Yangtze for their survival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population of Siberian cranes in Poyang Lake will also be affected by the dam. </a:t>
            </a:r>
            <a:endParaRPr lang="en-US" dirty="0" smtClean="0"/>
          </a:p>
          <a:p>
            <a:r>
              <a:rPr lang="en-US" dirty="0" smtClean="0"/>
              <a:t>The sediment accumulation will drastically erode the wetland of the Yangtze.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		The ugly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baiji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762000" y="1295400"/>
            <a:ext cx="3200400" cy="24449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animals that are greatly affected.</a:t>
            </a:r>
            <a:endParaRPr lang="en-US" dirty="0"/>
          </a:p>
        </p:txBody>
      </p:sp>
      <p:pic>
        <p:nvPicPr>
          <p:cNvPr id="8" name="Picture 7" descr="finles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43400" y="1371600"/>
            <a:ext cx="3581400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4343400" y="1447800"/>
            <a:ext cx="3200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Finless Porpoise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Considered ENDANGERED in  China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15240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Baiji Dolphin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EXTINCT</a:t>
            </a:r>
            <a:endParaRPr lang="en-US" dirty="0"/>
          </a:p>
        </p:txBody>
      </p:sp>
      <p:pic>
        <p:nvPicPr>
          <p:cNvPr id="10" name="Picture 9" descr="siberia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38400" y="3810000"/>
            <a:ext cx="3200400" cy="259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819400" y="3962400"/>
            <a:ext cx="3200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Siberian Crane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98% of the population is threatened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  Q &amp; </a:t>
            </a:r>
            <a:r>
              <a:rPr lang="en-US" dirty="0" smtClean="0"/>
              <a:t>A1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3"/>
              </a:rPr>
              <a:t>http://www.ohiostatealumni.org/resources/travel/PublishingImages/Three_Gorges_Dam.jpg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http://www.cubaheadlines.com/files/cubaheadlines.com/imagenes/video-tv.png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http://www.worsleyschool.net/science/files/giant/dam.html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http://www.time.com/time/world/article/0,8599,1671000,00.html</a:t>
            </a:r>
            <a:endParaRPr lang="en-US" dirty="0" smtClean="0"/>
          </a:p>
          <a:p>
            <a:r>
              <a:rPr lang="en-US" dirty="0" smtClean="0">
                <a:hlinkClick r:id="rId7"/>
              </a:rPr>
              <a:t>http://www.pbs.org/itvs/greatwall/dam1.html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http://www.eoearth.org/article/Three_Gorges_Dam,_China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www.lifeinthefastlane.ca/wp-content/uploads/2007/08/baiji_dolphin_1b1.jpg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dsc.discovery.com/news/2006/11/16/gallery/finlessdolphin_zoom.jpg</a:t>
            </a:r>
            <a:endParaRPr lang="en-US" dirty="0" smtClean="0"/>
          </a:p>
          <a:p>
            <a:r>
              <a:rPr lang="en-US" dirty="0" smtClean="0"/>
              <a:t>http://newsimg.bbc.co.uk/media/images/41665000/gif/_41665118_3_gorges_dam_416.gif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conceived by Sun Yat-sen in 1919.</a:t>
            </a:r>
          </a:p>
          <a:p>
            <a:r>
              <a:rPr lang="en-US" dirty="0" smtClean="0"/>
              <a:t>In 1932, led by Chiang Kai-shek, began preliminary work on plans for a dam in the Three Gorges.</a:t>
            </a:r>
          </a:p>
          <a:p>
            <a:r>
              <a:rPr lang="en-US" dirty="0" smtClean="0"/>
              <a:t>Mao Zedong supported the project but it was delayed because of work on a different dam.</a:t>
            </a:r>
          </a:p>
          <a:p>
            <a:r>
              <a:rPr lang="en-US" dirty="0" smtClean="0"/>
              <a:t>During the 1980s, plans were revived and was approved by the National People’s Congress in 1992. </a:t>
            </a:r>
          </a:p>
          <a:p>
            <a:r>
              <a:rPr lang="en-US" dirty="0" smtClean="0"/>
              <a:t>The construction started on December 14, 1994. </a:t>
            </a:r>
          </a:p>
          <a:p>
            <a:r>
              <a:rPr lang="en-US" dirty="0" smtClean="0"/>
              <a:t>It was expected to be fully operational in 2009, but due to additional projects, the dam is not expected to become fully operational until about 2011.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History.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0px-Dreischluchtendamm_hauptwall_2006.jpg"/>
          <p:cNvPicPr>
            <a:picLocks noChangeAspect="1"/>
          </p:cNvPicPr>
          <p:nvPr/>
        </p:nvPicPr>
        <p:blipFill>
          <a:blip r:embed="rId3" cstate="print">
            <a:lum bright="-10000" contrast="-38000"/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The Three Gorges Dam is the world’s largest hydroelectric power station by total capacity at 22,500 MW.</a:t>
            </a:r>
          </a:p>
          <a:p>
            <a:r>
              <a:rPr lang="en-US" baseline="30000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It will have 34 generators: 32 will be main generators, each with a capacity of 700 MW, and the other two will be plant power generators, each with capacity of 50 MW.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 After completion, the expected annual electricity generation will be over 100 TWh, 18% more than the originally predicted 84.7 TWh.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</a:t>
            </a:r>
            <a:r>
              <a:rPr lang="en-US" dirty="0" smtClean="0">
                <a:latin typeface="Arnprior" pitchFamily="2" charset="0"/>
              </a:rPr>
              <a:t>Dam-it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 </a:t>
            </a:r>
            <a:r>
              <a:rPr lang="en-US" dirty="0" smtClean="0">
                <a:latin typeface="Lucida Calligraphy" pitchFamily="66" charset="0"/>
              </a:rPr>
              <a:t>Info.</a:t>
            </a:r>
            <a:endParaRPr lang="en-US" dirty="0">
              <a:latin typeface="Lucida Calligraphy" pitchFamily="66" charset="0"/>
            </a:endParaRPr>
          </a:p>
        </p:txBody>
      </p:sp>
      <p:pic>
        <p:nvPicPr>
          <p:cNvPr id="4" name="Content Placeholder 3" descr="3gorgesmain.gif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114800" y="304800"/>
            <a:ext cx="3962400" cy="20193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8250936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7661 ft long 607 ft tall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wall is </a:t>
            </a:r>
            <a:r>
              <a:rPr lang="en-US" dirty="0" smtClean="0"/>
              <a:t>377</a:t>
            </a:r>
            <a:r>
              <a:rPr lang="en-US" dirty="0" smtClean="0"/>
              <a:t> </a:t>
            </a:r>
            <a:r>
              <a:rPr lang="en-US" dirty="0" smtClean="0"/>
              <a:t>ft </a:t>
            </a:r>
            <a:r>
              <a:rPr lang="en-US" dirty="0" smtClean="0"/>
              <a:t>thick on the bottom and </a:t>
            </a:r>
            <a:r>
              <a:rPr lang="en-US" dirty="0" smtClean="0"/>
              <a:t>131.2</a:t>
            </a:r>
            <a:r>
              <a:rPr lang="en-US" dirty="0" smtClean="0"/>
              <a:t> </a:t>
            </a:r>
            <a:r>
              <a:rPr lang="en-US" dirty="0" smtClean="0"/>
              <a:t>ft </a:t>
            </a:r>
            <a:r>
              <a:rPr lang="en-US" dirty="0" smtClean="0"/>
              <a:t>thick on top</a:t>
            </a:r>
            <a:r>
              <a:rPr lang="en-US" dirty="0" smtClean="0"/>
              <a:t>.</a:t>
            </a:r>
          </a:p>
          <a:p>
            <a:r>
              <a:rPr lang="en-US" dirty="0" smtClean="0"/>
              <a:t>Water </a:t>
            </a:r>
            <a:r>
              <a:rPr lang="en-US" dirty="0" smtClean="0"/>
              <a:t>level is maximum at 175 </a:t>
            </a:r>
            <a:r>
              <a:rPr lang="en-US" dirty="0" smtClean="0"/>
              <a:t>meters over </a:t>
            </a:r>
            <a:r>
              <a:rPr lang="en-US" dirty="0" smtClean="0"/>
              <a:t>sea </a:t>
            </a:r>
            <a:r>
              <a:rPr lang="en-US" dirty="0" smtClean="0"/>
              <a:t>level, 110 meters above </a:t>
            </a:r>
            <a:r>
              <a:rPr lang="en-US" dirty="0" smtClean="0"/>
              <a:t>the river level </a:t>
            </a:r>
            <a:r>
              <a:rPr lang="en-US" dirty="0" smtClean="0"/>
              <a:t>downstream.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reservoir created by the Three Gorges Dam is about </a:t>
            </a:r>
            <a:r>
              <a:rPr lang="en-US" dirty="0" smtClean="0"/>
              <a:t>410</a:t>
            </a:r>
            <a:r>
              <a:rPr lang="en-US" dirty="0" smtClean="0"/>
              <a:t> </a:t>
            </a:r>
            <a:r>
              <a:rPr lang="en-US" dirty="0" smtClean="0"/>
              <a:t>mi </a:t>
            </a:r>
            <a:r>
              <a:rPr lang="en-US" dirty="0" smtClean="0"/>
              <a:t>in length and </a:t>
            </a:r>
            <a:r>
              <a:rPr lang="en-US" dirty="0" smtClean="0"/>
              <a:t>0.70</a:t>
            </a:r>
            <a:r>
              <a:rPr lang="en-US" dirty="0" smtClean="0"/>
              <a:t> </a:t>
            </a:r>
            <a:r>
              <a:rPr lang="en-US" dirty="0" smtClean="0"/>
              <a:t>mi </a:t>
            </a:r>
            <a:r>
              <a:rPr lang="en-US" dirty="0" smtClean="0"/>
              <a:t>in width </a:t>
            </a:r>
            <a:r>
              <a:rPr lang="en-US" dirty="0" smtClean="0"/>
              <a:t>on average, and </a:t>
            </a:r>
            <a:r>
              <a:rPr lang="en-US" dirty="0" smtClean="0"/>
              <a:t>contains </a:t>
            </a:r>
            <a:r>
              <a:rPr lang="en-US" dirty="0" smtClean="0"/>
              <a:t>31,900,000</a:t>
            </a:r>
            <a:r>
              <a:rPr lang="en-US" dirty="0" smtClean="0"/>
              <a:t> </a:t>
            </a:r>
            <a:r>
              <a:rPr lang="en-US" dirty="0" smtClean="0"/>
              <a:t>acre ft </a:t>
            </a:r>
            <a:r>
              <a:rPr lang="en-US" dirty="0" smtClean="0"/>
              <a:t>of water. </a:t>
            </a:r>
            <a:endParaRPr lang="en-US" dirty="0" smtClean="0"/>
          </a:p>
          <a:p>
            <a:r>
              <a:rPr lang="en-US" dirty="0" smtClean="0"/>
              <a:t>Cost recovery is expected to occur ten years after the dam starts full operation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About </a:t>
            </a:r>
            <a:r>
              <a:rPr lang="en-US" dirty="0" smtClean="0"/>
              <a:t>30 billion dollars.</a:t>
            </a:r>
          </a:p>
          <a:p>
            <a:r>
              <a:rPr lang="en-US" dirty="0" smtClean="0"/>
              <a:t> 27 million cubic meters of concrete (x8 as much as has been poured into the Hoover dam and x2 the amount of concrete in the Itaipú dam).</a:t>
            </a:r>
          </a:p>
          <a:p>
            <a:r>
              <a:rPr lang="en-US" dirty="0" smtClean="0"/>
              <a:t>Engineered to store over 5 trillion gallons of water and to withstand an earthquake of 7.0 on the Richter scale.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  	</a:t>
            </a:r>
            <a:r>
              <a:rPr lang="en-US" dirty="0" smtClean="0">
                <a:latin typeface="Neuropol" pitchFamily="34" charset="0"/>
              </a:rPr>
              <a:t>Ingredients</a:t>
            </a:r>
            <a:endParaRPr lang="en-US" dirty="0">
              <a:latin typeface="Neuropol" pitchFamily="34" charset="0"/>
            </a:endParaRPr>
          </a:p>
        </p:txBody>
      </p:sp>
      <p:pic>
        <p:nvPicPr>
          <p:cNvPr id="5" name="Picture 4" descr="Three_gorges_da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03758" y="533400"/>
            <a:ext cx="2606842" cy="1905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power will help meet China's rapidly growing energy demand.</a:t>
            </a:r>
          </a:p>
          <a:p>
            <a:r>
              <a:rPr lang="en-US" dirty="0" smtClean="0"/>
              <a:t>T</a:t>
            </a:r>
            <a:r>
              <a:rPr lang="en-US" dirty="0" smtClean="0"/>
              <a:t>he </a:t>
            </a:r>
            <a:r>
              <a:rPr lang="en-US" dirty="0" smtClean="0"/>
              <a:t>dam will generate 18,000 watts of power equal to 15 nuclear power plant.</a:t>
            </a:r>
          </a:p>
          <a:p>
            <a:r>
              <a:rPr lang="en-US" dirty="0" smtClean="0"/>
              <a:t>Power </a:t>
            </a:r>
            <a:r>
              <a:rPr lang="en-US" dirty="0" smtClean="0"/>
              <a:t>generation potential is the energy equivalent of burning 50 million tons of coal or 25 million tons of crude oil. </a:t>
            </a:r>
          </a:p>
          <a:p>
            <a:r>
              <a:rPr lang="en-US" dirty="0" smtClean="0"/>
              <a:t>The freshwater storage capacity has skyrocketed from 0.06 cubic kilometers in 1950 to 180 cubic kilometers in 2002. </a:t>
            </a:r>
          </a:p>
          <a:p>
            <a:r>
              <a:rPr lang="en-US" dirty="0" smtClean="0"/>
              <a:t>The reservoir will allow 10,000-ton freighters to enter the nation's interior.</a:t>
            </a:r>
          </a:p>
          <a:p>
            <a:r>
              <a:rPr lang="en-US" dirty="0" smtClean="0"/>
              <a:t>Great tourist attraction.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The good. 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1.5-2 million people in have to be evacuated.</a:t>
            </a:r>
          </a:p>
          <a:p>
            <a:r>
              <a:rPr lang="en-US" dirty="0" smtClean="0"/>
              <a:t>115 towns, 4,500 villages, 4,000 hospitals and clinics, 40,000 tombs, 100 bridges and 2.87 million tons of garbage will be submerged. 1,087 ancient relics are to be moved.</a:t>
            </a:r>
          </a:p>
          <a:p>
            <a:r>
              <a:rPr lang="en-US" dirty="0" smtClean="0"/>
              <a:t>$7-10 a month—as compensation. (barely enough for rice )</a:t>
            </a:r>
          </a:p>
          <a:p>
            <a:r>
              <a:rPr lang="en-US" b="1" i="1" dirty="0" smtClean="0"/>
              <a:t>One billion tons of industrial and human waste</a:t>
            </a:r>
            <a:r>
              <a:rPr lang="en-US" dirty="0" smtClean="0"/>
              <a:t> are projected to flow into the reservoir. </a:t>
            </a:r>
          </a:p>
          <a:p>
            <a:r>
              <a:rPr lang="en-US" dirty="0" smtClean="0"/>
              <a:t>At least 30 million tons of industrial solid waste have already piled up on the banks of the river.</a:t>
            </a:r>
          </a:p>
          <a:p>
            <a:r>
              <a:rPr lang="en-US" dirty="0" smtClean="0"/>
              <a:t>Over 1,600 factories and abandoned mines will be submerged releasing countless amounts of toxins.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The Bad. 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video-tv.png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1981200" y="1295400"/>
            <a:ext cx="5334000" cy="5181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Changes in the 3 Gorges Dam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59436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Video Courtesy of YouTube. (</a:t>
            </a:r>
            <a:endParaRPr lang="en-US" dirty="0"/>
          </a:p>
        </p:txBody>
      </p:sp>
    </p:spTree>
    <p:controls>
      <p:control spid="1028" name="ShockwaveFlash1" r:id="rId2" imgW="3428571" imgH="2666667"/>
    </p:controls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A fisherman's struggle</a:t>
            </a:r>
            <a:endParaRPr lang="en-US" dirty="0"/>
          </a:p>
        </p:txBody>
      </p:sp>
    </p:spTree>
    <p:controls>
      <p:control spid="27650" name="ShockwaveFlash1" r:id="rId2" imgW="5180952" imgH="3505689"/>
    </p:controls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ustom 4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5EA65A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1072</TotalTime>
  <Words>581</Words>
  <Application>Microsoft Office PowerPoint</Application>
  <PresentationFormat>On-screen Show (4:3)</PresentationFormat>
  <Paragraphs>115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      3 Gorges Dam</vt:lpstr>
      <vt:lpstr>   History.</vt:lpstr>
      <vt:lpstr>   Dam-it.</vt:lpstr>
      <vt:lpstr>   Info.</vt:lpstr>
      <vt:lpstr>    Ingredients</vt:lpstr>
      <vt:lpstr>   The good. </vt:lpstr>
      <vt:lpstr>   The Bad. </vt:lpstr>
      <vt:lpstr> Changes in the 3 Gorges Dam</vt:lpstr>
      <vt:lpstr>            A fisherman's struggle</vt:lpstr>
      <vt:lpstr>        International Relations.</vt:lpstr>
      <vt:lpstr>   The ugly</vt:lpstr>
      <vt:lpstr>The animals that are greatly affected.</vt:lpstr>
      <vt:lpstr>     Q &amp; A1</vt:lpstr>
      <vt:lpstr>Sources.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Gorges Dam</dc:title>
  <dc:creator>Tsenguun</dc:creator>
  <cp:lastModifiedBy>Tsenguun</cp:lastModifiedBy>
  <cp:revision>37</cp:revision>
  <dcterms:created xsi:type="dcterms:W3CDTF">2010-04-19T22:14:06Z</dcterms:created>
  <dcterms:modified xsi:type="dcterms:W3CDTF">2010-05-10T04:41:16Z</dcterms:modified>
</cp:coreProperties>
</file>