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7" r:id="rId9"/>
    <p:sldId id="264" r:id="rId10"/>
    <p:sldId id="265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8" autoAdjust="0"/>
    <p:restoredTop sz="94615" autoAdjust="0"/>
  </p:normalViewPr>
  <p:slideViewPr>
    <p:cSldViewPr>
      <p:cViewPr varScale="1">
        <p:scale>
          <a:sx n="38" d="100"/>
          <a:sy n="38" d="100"/>
        </p:scale>
        <p:origin x="-108" y="-5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8A720-6E46-409E-9303-47558A9F4F4D}" type="datetimeFigureOut">
              <a:rPr lang="en-US" smtClean="0"/>
              <a:pPr/>
              <a:t>12/1/2010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D1934-9535-4CCE-BF15-A17FB58EA41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8A720-6E46-409E-9303-47558A9F4F4D}" type="datetimeFigureOut">
              <a:rPr lang="en-US" smtClean="0"/>
              <a:pPr/>
              <a:t>12/1/2010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D1934-9535-4CCE-BF15-A17FB58EA41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8A720-6E46-409E-9303-47558A9F4F4D}" type="datetimeFigureOut">
              <a:rPr lang="en-US" smtClean="0"/>
              <a:pPr/>
              <a:t>12/1/2010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D1934-9535-4CCE-BF15-A17FB58EA41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8A720-6E46-409E-9303-47558A9F4F4D}" type="datetimeFigureOut">
              <a:rPr lang="en-US" smtClean="0"/>
              <a:pPr/>
              <a:t>12/1/2010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D1934-9535-4CCE-BF15-A17FB58EA41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8A720-6E46-409E-9303-47558A9F4F4D}" type="datetimeFigureOut">
              <a:rPr lang="en-US" smtClean="0"/>
              <a:pPr/>
              <a:t>12/1/2010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D1934-9535-4CCE-BF15-A17FB58EA41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8A720-6E46-409E-9303-47558A9F4F4D}" type="datetimeFigureOut">
              <a:rPr lang="en-US" smtClean="0"/>
              <a:pPr/>
              <a:t>12/1/2010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D1934-9535-4CCE-BF15-A17FB58EA41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8A720-6E46-409E-9303-47558A9F4F4D}" type="datetimeFigureOut">
              <a:rPr lang="en-US" smtClean="0"/>
              <a:pPr/>
              <a:t>12/1/2010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D1934-9535-4CCE-BF15-A17FB58EA41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8A720-6E46-409E-9303-47558A9F4F4D}" type="datetimeFigureOut">
              <a:rPr lang="en-US" smtClean="0"/>
              <a:pPr/>
              <a:t>12/1/2010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D1934-9535-4CCE-BF15-A17FB58EA41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8A720-6E46-409E-9303-47558A9F4F4D}" type="datetimeFigureOut">
              <a:rPr lang="en-US" smtClean="0"/>
              <a:pPr/>
              <a:t>12/1/2010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D1934-9535-4CCE-BF15-A17FB58EA41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8A720-6E46-409E-9303-47558A9F4F4D}" type="datetimeFigureOut">
              <a:rPr lang="en-US" smtClean="0"/>
              <a:pPr/>
              <a:t>12/1/2010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D1934-9535-4CCE-BF15-A17FB58EA41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8A720-6E46-409E-9303-47558A9F4F4D}" type="datetimeFigureOut">
              <a:rPr lang="en-US" smtClean="0"/>
              <a:pPr/>
              <a:t>12/1/2010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D1934-9535-4CCE-BF15-A17FB58EA41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8A720-6E46-409E-9303-47558A9F4F4D}" type="datetimeFigureOut">
              <a:rPr lang="en-US" smtClean="0"/>
              <a:pPr/>
              <a:t>12/1/2010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6D1934-9535-4CCE-BF15-A17FB58EA41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/>
          <a:lstStyle/>
          <a:p>
            <a:r>
              <a:rPr lang="en-US" dirty="0" smtClean="0"/>
              <a:t>Buckminster Fuller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105400"/>
            <a:ext cx="6400800" cy="1219200"/>
          </a:xfrm>
        </p:spPr>
        <p:txBody>
          <a:bodyPr/>
          <a:lstStyle/>
          <a:p>
            <a:r>
              <a:rPr lang="en-US" dirty="0" smtClean="0"/>
              <a:t>Engineer, Author, Designer, Inventor, and Futurist</a:t>
            </a:r>
            <a:endParaRPr lang="en-US" dirty="0"/>
          </a:p>
        </p:txBody>
      </p:sp>
      <p:pic>
        <p:nvPicPr>
          <p:cNvPr id="21506" name="Picture 2" descr="http://upload.wikimedia.org/wikipedia/commons/1/16/Buckminsterfull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4200" y="1752600"/>
            <a:ext cx="2590800" cy="3268726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Views and Concerns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Was one of the first to explore energy and material efficiency in engineering</a:t>
            </a:r>
          </a:p>
          <a:p>
            <a:pPr lvl="1"/>
            <a:r>
              <a:rPr lang="en-US" dirty="0" smtClean="0"/>
              <a:t>Demonstrated in his inventions:</a:t>
            </a:r>
          </a:p>
          <a:p>
            <a:pPr lvl="2"/>
            <a:r>
              <a:rPr lang="en-US" dirty="0" smtClean="0"/>
              <a:t>Geodesic Dome= less material usage</a:t>
            </a:r>
          </a:p>
          <a:p>
            <a:pPr lvl="2"/>
            <a:r>
              <a:rPr lang="en-US" dirty="0" smtClean="0"/>
              <a:t>Dymaxion</a:t>
            </a:r>
            <a:r>
              <a:rPr lang="en-US" dirty="0" smtClean="0"/>
              <a:t> Housing = energy and water efficient</a:t>
            </a:r>
          </a:p>
          <a:p>
            <a:pPr lvl="2"/>
            <a:r>
              <a:rPr lang="en-US" dirty="0" err="1" smtClean="0"/>
              <a:t>Dymaxion</a:t>
            </a:r>
            <a:r>
              <a:rPr lang="en-US" dirty="0" smtClean="0"/>
              <a:t> Car = had good gas mileage for the time</a:t>
            </a:r>
            <a:endParaRPr lang="en-US" dirty="0" smtClean="0"/>
          </a:p>
          <a:p>
            <a:r>
              <a:rPr lang="en-US" dirty="0"/>
              <a:t>O</a:t>
            </a:r>
            <a:r>
              <a:rPr lang="en-US" dirty="0" smtClean="0"/>
              <a:t>ne of the first people to coin the term “Spaceship Earth”.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Wrote many books</a:t>
            </a:r>
          </a:p>
          <a:p>
            <a:pPr lvl="1"/>
            <a:r>
              <a:rPr lang="en-US" u="sng" dirty="0" smtClean="0"/>
              <a:t>Operating Manual for Spaceship Earth</a:t>
            </a:r>
          </a:p>
          <a:p>
            <a:pPr lvl="1"/>
            <a:r>
              <a:rPr lang="en-US" u="sng" dirty="0" smtClean="0"/>
              <a:t>Ideas and Integrities: A Spontaneous Autobiographical  Disclosure</a:t>
            </a:r>
          </a:p>
          <a:p>
            <a:pPr lvl="1"/>
            <a:r>
              <a:rPr lang="en-US" u="sng" dirty="0" smtClean="0"/>
              <a:t>Synergetics</a:t>
            </a:r>
            <a:r>
              <a:rPr lang="en-US" u="sng" dirty="0" smtClean="0"/>
              <a:t>: Explorations in the Geometry of </a:t>
            </a:r>
            <a:r>
              <a:rPr lang="en-US" u="sng" dirty="0" smtClean="0"/>
              <a:t>Thinking</a:t>
            </a:r>
          </a:p>
          <a:p>
            <a:pPr lvl="1"/>
            <a:r>
              <a:rPr lang="en-US" u="sng" dirty="0" smtClean="0"/>
              <a:t>I am a Verb</a:t>
            </a:r>
            <a:endParaRPr lang="en-US" u="sng" dirty="0" smtClean="0"/>
          </a:p>
          <a:p>
            <a:r>
              <a:rPr lang="en-US" dirty="0" smtClean="0"/>
              <a:t>Many geodesic domes exist today all around the </a:t>
            </a:r>
            <a:r>
              <a:rPr lang="en-US" dirty="0" smtClean="0"/>
              <a:t>world</a:t>
            </a:r>
          </a:p>
          <a:p>
            <a:r>
              <a:rPr lang="en-US" dirty="0" smtClean="0"/>
              <a:t>Created the field of </a:t>
            </a:r>
            <a:r>
              <a:rPr lang="en-US" smtClean="0"/>
              <a:t>synergestics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Early 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Born July 12, 1895 in Milton Massachusetts</a:t>
            </a:r>
          </a:p>
          <a:p>
            <a:r>
              <a:rPr lang="en-US" dirty="0" smtClean="0"/>
              <a:t>Attended Harvard University</a:t>
            </a:r>
          </a:p>
          <a:p>
            <a:pPr lvl="1"/>
            <a:r>
              <a:rPr lang="en-US" dirty="0" smtClean="0"/>
              <a:t>Was expelled twice</a:t>
            </a:r>
          </a:p>
          <a:p>
            <a:pPr lvl="1"/>
            <a:r>
              <a:rPr lang="en-US" dirty="0" smtClean="0"/>
              <a:t>Worked as a manual laborer during expulsion</a:t>
            </a:r>
          </a:p>
          <a:p>
            <a:r>
              <a:rPr lang="en-US" dirty="0" smtClean="0"/>
              <a:t>Graduated from Bates College</a:t>
            </a:r>
          </a:p>
          <a:p>
            <a:r>
              <a:rPr lang="en-US" dirty="0" smtClean="0"/>
              <a:t>Joined the Navy during WWI.</a:t>
            </a:r>
          </a:p>
          <a:p>
            <a:r>
              <a:rPr lang="en-US" dirty="0" smtClean="0"/>
              <a:t>Went back to work as a laborer after the war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Depression and Recovery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1600200"/>
            <a:ext cx="42672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Married Annie Hewlet in 1917</a:t>
            </a:r>
          </a:p>
          <a:p>
            <a:r>
              <a:rPr lang="en-US" dirty="0" smtClean="0"/>
              <a:t>By age of 32, was homeless and destitute</a:t>
            </a:r>
          </a:p>
          <a:p>
            <a:r>
              <a:rPr lang="en-US" dirty="0" smtClean="0"/>
              <a:t>Daughter died in 1922</a:t>
            </a:r>
          </a:p>
          <a:p>
            <a:r>
              <a:rPr lang="en-US" dirty="0" smtClean="0"/>
              <a:t>Worked at a café in exchange for food</a:t>
            </a:r>
          </a:p>
          <a:p>
            <a:r>
              <a:rPr lang="en-US" dirty="0" smtClean="0"/>
              <a:t>Gave informal lectures at café and display many of his ideas.</a:t>
            </a:r>
          </a:p>
          <a:p>
            <a:r>
              <a:rPr lang="en-US" dirty="0" smtClean="0"/>
              <a:t>Eventually began teaching at various colleges from </a:t>
            </a:r>
            <a:r>
              <a:rPr lang="en-US" dirty="0" smtClean="0"/>
              <a:t>1948-1970</a:t>
            </a:r>
            <a:endParaRPr lang="en-US" dirty="0"/>
          </a:p>
        </p:txBody>
      </p:sp>
      <p:pic>
        <p:nvPicPr>
          <p:cNvPr id="9218" name="Picture 2" descr="http://polyscopy.files.wordpress.com/2010/01/buckminster-fuller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981200"/>
            <a:ext cx="3185651" cy="3429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Awards and Death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Was awarded many medals and awards </a:t>
            </a:r>
          </a:p>
          <a:p>
            <a:pPr lvl="1"/>
            <a:r>
              <a:rPr lang="en-US" dirty="0" smtClean="0"/>
              <a:t>1960 Frank P Brown award by the Franklin Institute</a:t>
            </a:r>
          </a:p>
          <a:p>
            <a:pPr lvl="1"/>
            <a:r>
              <a:rPr lang="en-US" dirty="0" smtClean="0"/>
              <a:t>1969 Humanist of the year by American Humanist Association.</a:t>
            </a:r>
          </a:p>
          <a:p>
            <a:pPr lvl="1"/>
            <a:r>
              <a:rPr lang="en-US" dirty="0" smtClean="0"/>
              <a:t>1970 Gold Medal from the American Institute of Architects</a:t>
            </a:r>
          </a:p>
          <a:p>
            <a:pPr lvl="1"/>
            <a:r>
              <a:rPr lang="en-US" dirty="0" smtClean="0"/>
              <a:t>1983 Presidential Medal of Freedom</a:t>
            </a:r>
          </a:p>
          <a:p>
            <a:r>
              <a:rPr lang="en-US" dirty="0" smtClean="0"/>
              <a:t>Died in July 1, 1983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Inventions and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962400" cy="4525963"/>
          </a:xfrm>
        </p:spPr>
        <p:txBody>
          <a:bodyPr/>
          <a:lstStyle/>
          <a:p>
            <a:r>
              <a:rPr lang="en-US" dirty="0" smtClean="0"/>
              <a:t>Best known works include:</a:t>
            </a:r>
          </a:p>
          <a:p>
            <a:pPr lvl="1"/>
            <a:r>
              <a:rPr lang="en-US" dirty="0" smtClean="0"/>
              <a:t>Geodesic Dome</a:t>
            </a:r>
          </a:p>
          <a:p>
            <a:pPr lvl="1"/>
            <a:r>
              <a:rPr lang="en-US" dirty="0" smtClean="0"/>
              <a:t>Dymaxion</a:t>
            </a:r>
            <a:r>
              <a:rPr lang="en-US" dirty="0" smtClean="0"/>
              <a:t> </a:t>
            </a:r>
            <a:r>
              <a:rPr lang="en-US" dirty="0" smtClean="0"/>
              <a:t>House</a:t>
            </a:r>
            <a:endParaRPr lang="en-US" dirty="0" smtClean="0"/>
          </a:p>
          <a:p>
            <a:pPr lvl="1"/>
            <a:r>
              <a:rPr lang="en-US" dirty="0" smtClean="0"/>
              <a:t>Dymaxion Car</a:t>
            </a:r>
          </a:p>
          <a:p>
            <a:r>
              <a:rPr lang="en-US" dirty="0" smtClean="0"/>
              <a:t>Coined concepts</a:t>
            </a:r>
          </a:p>
          <a:p>
            <a:pPr lvl="1"/>
            <a:r>
              <a:rPr lang="en-US" dirty="0" smtClean="0"/>
              <a:t>Ephemeralization</a:t>
            </a:r>
            <a:endParaRPr lang="en-US" dirty="0" smtClean="0"/>
          </a:p>
          <a:p>
            <a:pPr lvl="1"/>
            <a:r>
              <a:rPr lang="en-US" dirty="0" smtClean="0"/>
              <a:t>Spaceship Earth</a:t>
            </a:r>
          </a:p>
        </p:txBody>
      </p:sp>
      <p:pic>
        <p:nvPicPr>
          <p:cNvPr id="6146" name="Picture 2" descr="http://www.miqel.com/images_1/fuller_design_science/buckminster-full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9200" y="1752600"/>
            <a:ext cx="2809875" cy="4191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Geodesic Dome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r>
              <a:rPr lang="en-US" dirty="0" smtClean="0"/>
              <a:t>Spherical </a:t>
            </a:r>
            <a:r>
              <a:rPr lang="en-US" dirty="0" smtClean="0"/>
              <a:t>enclosed </a:t>
            </a:r>
            <a:r>
              <a:rPr lang="en-US" dirty="0" smtClean="0"/>
              <a:t>s</a:t>
            </a:r>
            <a:r>
              <a:rPr lang="en-US" dirty="0" smtClean="0"/>
              <a:t>tructure that is more lightweight than other structures</a:t>
            </a:r>
            <a:endParaRPr lang="en-US" dirty="0" smtClean="0"/>
          </a:p>
          <a:p>
            <a:r>
              <a:rPr lang="en-US" dirty="0" smtClean="0"/>
              <a:t>An </a:t>
            </a:r>
            <a:r>
              <a:rPr lang="en-US" dirty="0" smtClean="0"/>
              <a:t>example </a:t>
            </a:r>
            <a:r>
              <a:rPr lang="en-US" dirty="0" smtClean="0"/>
              <a:t>would be the Epcot Center in Disney World</a:t>
            </a:r>
            <a:endParaRPr lang="en-US" dirty="0"/>
          </a:p>
        </p:txBody>
      </p:sp>
      <p:pic>
        <p:nvPicPr>
          <p:cNvPr id="5122" name="Picture 2" descr="File:Mtl. Biosphere in Sept. 200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1676400"/>
            <a:ext cx="4165600" cy="3124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Dymaxion Housing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0" y="1600200"/>
            <a:ext cx="4114800" cy="4525963"/>
          </a:xfrm>
        </p:spPr>
        <p:txBody>
          <a:bodyPr/>
          <a:lstStyle/>
          <a:p>
            <a:r>
              <a:rPr lang="en-US" dirty="0" smtClean="0"/>
              <a:t>Type of housing structure to help improve energy-efficiency and make housing inexpensive</a:t>
            </a:r>
          </a:p>
          <a:p>
            <a:r>
              <a:rPr lang="en-US" dirty="0" smtClean="0"/>
              <a:t>Had several problems that halted its development </a:t>
            </a:r>
            <a:endParaRPr lang="en-US" dirty="0"/>
          </a:p>
        </p:txBody>
      </p:sp>
      <p:pic>
        <p:nvPicPr>
          <p:cNvPr id="4098" name="Picture 2" descr="File:Dymaxion hous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0"/>
            <a:ext cx="4419600" cy="31489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Dymaxion Car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91000" cy="4525963"/>
          </a:xfrm>
        </p:spPr>
        <p:txBody>
          <a:bodyPr/>
          <a:lstStyle/>
          <a:p>
            <a:r>
              <a:rPr lang="en-US" dirty="0" smtClean="0"/>
              <a:t>New type of car meant to be a safer and more efficient form of transportation.</a:t>
            </a:r>
          </a:p>
          <a:p>
            <a:r>
              <a:rPr lang="en-US" dirty="0" smtClean="0"/>
              <a:t>Ended up failing after testing proved it to be impractical to drive.</a:t>
            </a:r>
            <a:endParaRPr lang="en-US" dirty="0"/>
          </a:p>
        </p:txBody>
      </p:sp>
      <p:pic>
        <p:nvPicPr>
          <p:cNvPr id="24578" name="Picture 2" descr="http://upload.wikimedia.org/wikipedia/commons/thumb/5/52/Dymaxion_car_photo.jpg/300px-Dymaxion_car_phot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599" y="1752600"/>
            <a:ext cx="3905727" cy="2590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Ephemeralization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concept of “doing more and more with less and less until you can do everything with nothing”.</a:t>
            </a:r>
          </a:p>
          <a:p>
            <a:r>
              <a:rPr lang="en-US" dirty="0" smtClean="0"/>
              <a:t>Advocated programs like recycling in order to continue to use the Earth’s finite resources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An example he used was Henry Ford’s assembly line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706</TotalTime>
  <Words>390</Words>
  <Application>Microsoft Office PowerPoint</Application>
  <PresentationFormat>On-screen Show (4:3)</PresentationFormat>
  <Paragraphs>61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Buckminster Fuller</vt:lpstr>
      <vt:lpstr>Early Life</vt:lpstr>
      <vt:lpstr>Depression and Recovery</vt:lpstr>
      <vt:lpstr>Awards and Death</vt:lpstr>
      <vt:lpstr>Inventions and Concepts</vt:lpstr>
      <vt:lpstr>Geodesic Dome</vt:lpstr>
      <vt:lpstr>Dymaxion Housing</vt:lpstr>
      <vt:lpstr>Dymaxion Car</vt:lpstr>
      <vt:lpstr>Ephemeralization</vt:lpstr>
      <vt:lpstr>Views and Concerns</vt:lpstr>
      <vt:lpstr>Legacy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Buckminster Fuller</dc:title>
  <dc:creator>Zachary Yu</dc:creator>
  <cp:lastModifiedBy>Zachary Yu</cp:lastModifiedBy>
  <cp:revision>52</cp:revision>
  <dcterms:created xsi:type="dcterms:W3CDTF">2010-11-30T22:22:24Z</dcterms:created>
  <dcterms:modified xsi:type="dcterms:W3CDTF">2010-12-02T03:00:29Z</dcterms:modified>
</cp:coreProperties>
</file>