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66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7D4E"/>
    <a:srgbClr val="0070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157"/>
    <p:restoredTop sz="96327"/>
  </p:normalViewPr>
  <p:slideViewPr>
    <p:cSldViewPr snapToGrid="0">
      <p:cViewPr varScale="1">
        <p:scale>
          <a:sx n="124" d="100"/>
          <a:sy n="124" d="100"/>
        </p:scale>
        <p:origin x="88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uilding with a city in the background&#10;&#10;Description automatically generated">
            <a:extLst>
              <a:ext uri="{FF2B5EF4-FFF2-40B4-BE49-F238E27FC236}">
                <a16:creationId xmlns:a16="http://schemas.microsoft.com/office/drawing/2014/main" id="{C30D2971-5E79-7311-ED46-BAB734ED2F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33AD01F-370C-7A3C-E7F1-7DBE591DC94D}"/>
              </a:ext>
            </a:extLst>
          </p:cNvPr>
          <p:cNvSpPr/>
          <p:nvPr userDrawn="1"/>
        </p:nvSpPr>
        <p:spPr>
          <a:xfrm>
            <a:off x="1229360" y="924560"/>
            <a:ext cx="6680199" cy="5933440"/>
          </a:xfrm>
          <a:prstGeom prst="rect">
            <a:avLst/>
          </a:prstGeom>
          <a:solidFill>
            <a:schemeClr val="accent1">
              <a:alpha val="7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AD1CF5-ABAA-FF29-11BD-4896D23E8B5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35125" y="1000577"/>
            <a:ext cx="6474434" cy="1591843"/>
          </a:xfrm>
        </p:spPr>
        <p:txBody>
          <a:bodyPr anchor="b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 </a:t>
            </a:r>
            <a:br>
              <a:rPr lang="en-US" dirty="0"/>
            </a:br>
            <a:r>
              <a:rPr lang="en-US" dirty="0"/>
              <a:t>Goes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B1A82F-5F8C-892C-336C-727E4C5D231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35126" y="2889249"/>
            <a:ext cx="6464274" cy="147452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Presented By </a:t>
            </a:r>
          </a:p>
        </p:txBody>
      </p:sp>
      <p:sp>
        <p:nvSpPr>
          <p:cNvPr id="52" name="Text Placeholder 51">
            <a:extLst>
              <a:ext uri="{FF2B5EF4-FFF2-40B4-BE49-F238E27FC236}">
                <a16:creationId xmlns:a16="http://schemas.microsoft.com/office/drawing/2014/main" id="{DFAD4008-B93F-9546-B7BF-98833717EA0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444651" y="4660599"/>
            <a:ext cx="5449888" cy="252413"/>
          </a:xfrm>
        </p:spPr>
        <p:txBody>
          <a:bodyPr/>
          <a:lstStyle>
            <a:lvl1pPr marL="0" indent="0" algn="l">
              <a:buNone/>
              <a:defRPr b="0" i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 dirty="0"/>
              <a:t>Date - Location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55AA9056-C179-D1C3-A5F1-302CB39311E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44651" y="5408801"/>
            <a:ext cx="2810192" cy="812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343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3F2F4DF3-B755-62B1-DA28-D5AA8980F3E4}"/>
              </a:ext>
            </a:extLst>
          </p:cNvPr>
          <p:cNvGrpSpPr/>
          <p:nvPr userDrawn="1"/>
        </p:nvGrpSpPr>
        <p:grpSpPr>
          <a:xfrm>
            <a:off x="0" y="6472809"/>
            <a:ext cx="12192000" cy="405161"/>
            <a:chOff x="0" y="6472809"/>
            <a:chExt cx="12192000" cy="40516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C2806CDB-6AF7-CEEF-9E8D-FF990361BD53}"/>
                </a:ext>
              </a:extLst>
            </p:cNvPr>
            <p:cNvSpPr/>
            <p:nvPr userDrawn="1"/>
          </p:nvSpPr>
          <p:spPr>
            <a:xfrm>
              <a:off x="0" y="6472809"/>
              <a:ext cx="12192000" cy="40516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0" name="Graphic 9">
              <a:extLst>
                <a:ext uri="{FF2B5EF4-FFF2-40B4-BE49-F238E27FC236}">
                  <a16:creationId xmlns:a16="http://schemas.microsoft.com/office/drawing/2014/main" id="{1247CBCA-8366-6C62-9898-FB557FAC2A4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70328" y="6533333"/>
              <a:ext cx="304601" cy="304601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B847322-0E20-385D-4AB4-BD44DD3185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457200"/>
            <a:ext cx="11277599" cy="111967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C5C7D-01AB-A4A9-666D-5682DE3EDE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1825625"/>
            <a:ext cx="11277599" cy="29813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B9CBE536-EB54-7FA8-C5AF-6CB31DAB563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D5A8D3-BBDD-E242-8D4A-11F137D29453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083DADB-3EB0-3AFC-7BD3-F75C6AF6B785}"/>
              </a:ext>
            </a:extLst>
          </p:cNvPr>
          <p:cNvGrpSpPr/>
          <p:nvPr userDrawn="1"/>
        </p:nvGrpSpPr>
        <p:grpSpPr>
          <a:xfrm>
            <a:off x="-1" y="0"/>
            <a:ext cx="12198275" cy="136525"/>
            <a:chOff x="-1" y="0"/>
            <a:chExt cx="12198275" cy="136525"/>
          </a:xfrm>
          <a:solidFill>
            <a:schemeClr val="accent1"/>
          </a:solidFill>
        </p:grpSpPr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65C57244-3D6D-DF20-F526-100D3F28A5F2}"/>
                </a:ext>
              </a:extLst>
            </p:cNvPr>
            <p:cNvGrpSpPr/>
            <p:nvPr userDrawn="1"/>
          </p:nvGrpSpPr>
          <p:grpSpPr>
            <a:xfrm>
              <a:off x="-1" y="0"/>
              <a:ext cx="12191998" cy="136525"/>
              <a:chOff x="0" y="607504"/>
              <a:chExt cx="12361801" cy="136525"/>
            </a:xfrm>
            <a:grpFill/>
            <a:effectLst/>
          </p:grpSpPr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F10ECA90-56F3-4D68-252D-391C4C6D13F4}"/>
                  </a:ext>
                </a:extLst>
              </p:cNvPr>
              <p:cNvSpPr/>
              <p:nvPr userDrawn="1"/>
            </p:nvSpPr>
            <p:spPr>
              <a:xfrm>
                <a:off x="0" y="607504"/>
                <a:ext cx="10674541" cy="136525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9" name="Parallelogram 38">
                <a:extLst>
                  <a:ext uri="{FF2B5EF4-FFF2-40B4-BE49-F238E27FC236}">
                    <a16:creationId xmlns:a16="http://schemas.microsoft.com/office/drawing/2014/main" id="{BA988347-E70A-AE63-5FC4-0A1EAD9CFD96}"/>
                  </a:ext>
                </a:extLst>
              </p:cNvPr>
              <p:cNvSpPr/>
              <p:nvPr userDrawn="1"/>
            </p:nvSpPr>
            <p:spPr>
              <a:xfrm>
                <a:off x="10603901" y="607504"/>
                <a:ext cx="133432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0" name="Parallelogram 39">
                <a:extLst>
                  <a:ext uri="{FF2B5EF4-FFF2-40B4-BE49-F238E27FC236}">
                    <a16:creationId xmlns:a16="http://schemas.microsoft.com/office/drawing/2014/main" id="{6E02F703-5659-CF0C-8126-3247D878A6CE}"/>
                  </a:ext>
                </a:extLst>
              </p:cNvPr>
              <p:cNvSpPr/>
              <p:nvPr userDrawn="1"/>
            </p:nvSpPr>
            <p:spPr>
              <a:xfrm>
                <a:off x="10797185" y="607504"/>
                <a:ext cx="196224" cy="136525"/>
              </a:xfrm>
              <a:prstGeom prst="parallelogram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5" name="Parallelogram 44">
                <a:extLst>
                  <a:ext uri="{FF2B5EF4-FFF2-40B4-BE49-F238E27FC236}">
                    <a16:creationId xmlns:a16="http://schemas.microsoft.com/office/drawing/2014/main" id="{A595A783-DD8A-0A05-C752-826AA610CC86}"/>
                  </a:ext>
                </a:extLst>
              </p:cNvPr>
              <p:cNvSpPr/>
              <p:nvPr userDrawn="1"/>
            </p:nvSpPr>
            <p:spPr>
              <a:xfrm>
                <a:off x="11053262" y="607504"/>
                <a:ext cx="196224" cy="136525"/>
              </a:xfrm>
              <a:prstGeom prst="parallelogram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6" name="Parallelogram 45">
                <a:extLst>
                  <a:ext uri="{FF2B5EF4-FFF2-40B4-BE49-F238E27FC236}">
                    <a16:creationId xmlns:a16="http://schemas.microsoft.com/office/drawing/2014/main" id="{5840EEC1-473E-770D-2FFD-0E0DBCD21537}"/>
                  </a:ext>
                </a:extLst>
              </p:cNvPr>
              <p:cNvSpPr/>
              <p:nvPr userDrawn="1"/>
            </p:nvSpPr>
            <p:spPr>
              <a:xfrm>
                <a:off x="11309338" y="607504"/>
                <a:ext cx="196224" cy="136525"/>
              </a:xfrm>
              <a:prstGeom prst="parallelogram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7" name="Parallelogram 46">
                <a:extLst>
                  <a:ext uri="{FF2B5EF4-FFF2-40B4-BE49-F238E27FC236}">
                    <a16:creationId xmlns:a16="http://schemas.microsoft.com/office/drawing/2014/main" id="{7A1AC9C3-EEC8-4B67-E0A5-11213A0DDEED}"/>
                  </a:ext>
                </a:extLst>
              </p:cNvPr>
              <p:cNvSpPr/>
              <p:nvPr userDrawn="1"/>
            </p:nvSpPr>
            <p:spPr>
              <a:xfrm>
                <a:off x="11565415" y="607504"/>
                <a:ext cx="196224" cy="136525"/>
              </a:xfrm>
              <a:prstGeom prst="parallelogram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8" name="Parallelogram 47">
                <a:extLst>
                  <a:ext uri="{FF2B5EF4-FFF2-40B4-BE49-F238E27FC236}">
                    <a16:creationId xmlns:a16="http://schemas.microsoft.com/office/drawing/2014/main" id="{FF87A077-86F4-E342-B37B-19A5702572A4}"/>
                  </a:ext>
                </a:extLst>
              </p:cNvPr>
              <p:cNvSpPr/>
              <p:nvPr userDrawn="1"/>
            </p:nvSpPr>
            <p:spPr>
              <a:xfrm>
                <a:off x="11821491" y="607504"/>
                <a:ext cx="196224" cy="136525"/>
              </a:xfrm>
              <a:prstGeom prst="parallelogram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9" name="Parallelogram 48">
                <a:extLst>
                  <a:ext uri="{FF2B5EF4-FFF2-40B4-BE49-F238E27FC236}">
                    <a16:creationId xmlns:a16="http://schemas.microsoft.com/office/drawing/2014/main" id="{63D5FE22-C9D6-6936-80D0-9BA9B3E958E0}"/>
                  </a:ext>
                </a:extLst>
              </p:cNvPr>
              <p:cNvSpPr/>
              <p:nvPr userDrawn="1"/>
            </p:nvSpPr>
            <p:spPr>
              <a:xfrm>
                <a:off x="12077568" y="607504"/>
                <a:ext cx="284233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4618DA35-18E0-6C53-9FBB-CA105D30BE56}"/>
                </a:ext>
              </a:extLst>
            </p:cNvPr>
            <p:cNvSpPr/>
            <p:nvPr userDrawn="1"/>
          </p:nvSpPr>
          <p:spPr>
            <a:xfrm>
              <a:off x="12036349" y="0"/>
              <a:ext cx="161925" cy="1365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1810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99E56CEA-F819-78E3-9F18-9348817F9FC5}"/>
              </a:ext>
            </a:extLst>
          </p:cNvPr>
          <p:cNvGrpSpPr/>
          <p:nvPr userDrawn="1"/>
        </p:nvGrpSpPr>
        <p:grpSpPr>
          <a:xfrm>
            <a:off x="0" y="6472809"/>
            <a:ext cx="12192000" cy="405161"/>
            <a:chOff x="0" y="6472809"/>
            <a:chExt cx="12192000" cy="405161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293105AC-61D2-0CBD-8268-D2F6D85709A2}"/>
                </a:ext>
              </a:extLst>
            </p:cNvPr>
            <p:cNvSpPr/>
            <p:nvPr userDrawn="1"/>
          </p:nvSpPr>
          <p:spPr>
            <a:xfrm>
              <a:off x="0" y="6472809"/>
              <a:ext cx="12192000" cy="40516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DCD027C9-8310-0BD6-A8E4-AB314BB3396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70328" y="6533333"/>
              <a:ext cx="304601" cy="304601"/>
            </a:xfrm>
            <a:prstGeom prst="rect">
              <a:avLst/>
            </a:prstGeom>
          </p:spPr>
        </p:pic>
      </p:grp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2348725D-DF24-375A-C671-3B1D30520AD7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465034" y="2083241"/>
            <a:ext cx="7434366" cy="4135788"/>
          </a:xfrm>
        </p:spPr>
        <p:txBody>
          <a:bodyPr/>
          <a:lstStyle/>
          <a:p>
            <a:pPr lvl="0"/>
            <a:r>
              <a:rPr lang="en-US" dirty="0"/>
              <a:t>Click to add content (Paste Special – Unformatted Text). 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94E42D68-3780-1E63-CB27-650F925D3FCC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120166" y="156495"/>
            <a:ext cx="3606800" cy="6264274"/>
          </a:xfrm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DA10A2-8C11-0BC0-A5B1-F4335D5202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5033" y="457199"/>
            <a:ext cx="7434367" cy="1356075"/>
          </a:xfrm>
        </p:spPr>
        <p:txBody>
          <a:bodyPr/>
          <a:lstStyle/>
          <a:p>
            <a:r>
              <a:rPr lang="en-US" dirty="0"/>
              <a:t>Click to add title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B011E7D-14A9-2EF7-33D0-93B083A9751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D5A8D3-BBDD-E242-8D4A-11F137D29453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6AA5A28C-D1E6-AC74-D32C-BB020164798C}"/>
              </a:ext>
            </a:extLst>
          </p:cNvPr>
          <p:cNvGrpSpPr/>
          <p:nvPr userDrawn="1"/>
        </p:nvGrpSpPr>
        <p:grpSpPr>
          <a:xfrm>
            <a:off x="-1" y="0"/>
            <a:ext cx="12198275" cy="136525"/>
            <a:chOff x="-1" y="0"/>
            <a:chExt cx="12198275" cy="136525"/>
          </a:xfrm>
          <a:solidFill>
            <a:schemeClr val="accent1"/>
          </a:solidFill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C89A9E00-354B-4B98-6654-97766EAEB88E}"/>
                </a:ext>
              </a:extLst>
            </p:cNvPr>
            <p:cNvGrpSpPr/>
            <p:nvPr userDrawn="1"/>
          </p:nvGrpSpPr>
          <p:grpSpPr>
            <a:xfrm>
              <a:off x="-1" y="0"/>
              <a:ext cx="12191998" cy="136525"/>
              <a:chOff x="0" y="607504"/>
              <a:chExt cx="12361801" cy="136525"/>
            </a:xfrm>
            <a:grpFill/>
            <a:effectLst/>
          </p:grpSpPr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7FC93333-4FA8-CEF4-DE33-BC7ECD5FA9BF}"/>
                  </a:ext>
                </a:extLst>
              </p:cNvPr>
              <p:cNvSpPr/>
              <p:nvPr userDrawn="1"/>
            </p:nvSpPr>
            <p:spPr>
              <a:xfrm>
                <a:off x="0" y="607504"/>
                <a:ext cx="10674541" cy="136525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6" name="Parallelogram 25">
                <a:extLst>
                  <a:ext uri="{FF2B5EF4-FFF2-40B4-BE49-F238E27FC236}">
                    <a16:creationId xmlns:a16="http://schemas.microsoft.com/office/drawing/2014/main" id="{242391DE-493C-7A74-1104-1B117019CDF8}"/>
                  </a:ext>
                </a:extLst>
              </p:cNvPr>
              <p:cNvSpPr/>
              <p:nvPr userDrawn="1"/>
            </p:nvSpPr>
            <p:spPr>
              <a:xfrm>
                <a:off x="10603901" y="607504"/>
                <a:ext cx="133432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7" name="Parallelogram 26">
                <a:extLst>
                  <a:ext uri="{FF2B5EF4-FFF2-40B4-BE49-F238E27FC236}">
                    <a16:creationId xmlns:a16="http://schemas.microsoft.com/office/drawing/2014/main" id="{9328A3CD-F66C-3A09-1EA2-06B0663CDCB6}"/>
                  </a:ext>
                </a:extLst>
              </p:cNvPr>
              <p:cNvSpPr/>
              <p:nvPr userDrawn="1"/>
            </p:nvSpPr>
            <p:spPr>
              <a:xfrm>
                <a:off x="10797185" y="607504"/>
                <a:ext cx="196224" cy="136525"/>
              </a:xfrm>
              <a:prstGeom prst="parallelogram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8" name="Parallelogram 27">
                <a:extLst>
                  <a:ext uri="{FF2B5EF4-FFF2-40B4-BE49-F238E27FC236}">
                    <a16:creationId xmlns:a16="http://schemas.microsoft.com/office/drawing/2014/main" id="{BF2D81AB-D467-7BDD-8F6B-EAAD3060F2AB}"/>
                  </a:ext>
                </a:extLst>
              </p:cNvPr>
              <p:cNvSpPr/>
              <p:nvPr userDrawn="1"/>
            </p:nvSpPr>
            <p:spPr>
              <a:xfrm>
                <a:off x="11053262" y="607504"/>
                <a:ext cx="196224" cy="136525"/>
              </a:xfrm>
              <a:prstGeom prst="parallelogram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9" name="Parallelogram 28">
                <a:extLst>
                  <a:ext uri="{FF2B5EF4-FFF2-40B4-BE49-F238E27FC236}">
                    <a16:creationId xmlns:a16="http://schemas.microsoft.com/office/drawing/2014/main" id="{1DA204F3-721E-A66C-13C4-65AD16CBE2BE}"/>
                  </a:ext>
                </a:extLst>
              </p:cNvPr>
              <p:cNvSpPr/>
              <p:nvPr userDrawn="1"/>
            </p:nvSpPr>
            <p:spPr>
              <a:xfrm>
                <a:off x="11309338" y="607504"/>
                <a:ext cx="196224" cy="136525"/>
              </a:xfrm>
              <a:prstGeom prst="parallelogram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0" name="Parallelogram 29">
                <a:extLst>
                  <a:ext uri="{FF2B5EF4-FFF2-40B4-BE49-F238E27FC236}">
                    <a16:creationId xmlns:a16="http://schemas.microsoft.com/office/drawing/2014/main" id="{E41794A0-E6D9-1427-32C9-719029A5D3AA}"/>
                  </a:ext>
                </a:extLst>
              </p:cNvPr>
              <p:cNvSpPr/>
              <p:nvPr userDrawn="1"/>
            </p:nvSpPr>
            <p:spPr>
              <a:xfrm>
                <a:off x="11565415" y="607504"/>
                <a:ext cx="196224" cy="136525"/>
              </a:xfrm>
              <a:prstGeom prst="parallelogram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1" name="Parallelogram 30">
                <a:extLst>
                  <a:ext uri="{FF2B5EF4-FFF2-40B4-BE49-F238E27FC236}">
                    <a16:creationId xmlns:a16="http://schemas.microsoft.com/office/drawing/2014/main" id="{7F01C421-7F8B-904B-6A86-64DBCCB44406}"/>
                  </a:ext>
                </a:extLst>
              </p:cNvPr>
              <p:cNvSpPr/>
              <p:nvPr userDrawn="1"/>
            </p:nvSpPr>
            <p:spPr>
              <a:xfrm>
                <a:off x="11821491" y="607504"/>
                <a:ext cx="196224" cy="136525"/>
              </a:xfrm>
              <a:prstGeom prst="parallelogram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2" name="Parallelogram 31">
                <a:extLst>
                  <a:ext uri="{FF2B5EF4-FFF2-40B4-BE49-F238E27FC236}">
                    <a16:creationId xmlns:a16="http://schemas.microsoft.com/office/drawing/2014/main" id="{12857437-BC3E-7C35-3207-9C98EA522854}"/>
                  </a:ext>
                </a:extLst>
              </p:cNvPr>
              <p:cNvSpPr/>
              <p:nvPr userDrawn="1"/>
            </p:nvSpPr>
            <p:spPr>
              <a:xfrm>
                <a:off x="12077568" y="607504"/>
                <a:ext cx="284233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F4EB33EF-B4AB-A5F7-FBF7-25C23F96A8BC}"/>
                </a:ext>
              </a:extLst>
            </p:cNvPr>
            <p:cNvSpPr/>
            <p:nvPr userDrawn="1"/>
          </p:nvSpPr>
          <p:spPr>
            <a:xfrm>
              <a:off x="12036349" y="0"/>
              <a:ext cx="161925" cy="1365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663151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A31C88AA-8198-A46A-CDB1-23F84AC10763}"/>
              </a:ext>
            </a:extLst>
          </p:cNvPr>
          <p:cNvGrpSpPr/>
          <p:nvPr userDrawn="1"/>
        </p:nvGrpSpPr>
        <p:grpSpPr>
          <a:xfrm>
            <a:off x="0" y="6472809"/>
            <a:ext cx="12192000" cy="405161"/>
            <a:chOff x="0" y="6472809"/>
            <a:chExt cx="12192000" cy="405161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FAF7FE6-B272-86FC-62C1-61B055B505D0}"/>
                </a:ext>
              </a:extLst>
            </p:cNvPr>
            <p:cNvSpPr/>
            <p:nvPr userDrawn="1"/>
          </p:nvSpPr>
          <p:spPr>
            <a:xfrm>
              <a:off x="0" y="6472809"/>
              <a:ext cx="12192000" cy="40516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4" name="Graphic 23">
              <a:extLst>
                <a:ext uri="{FF2B5EF4-FFF2-40B4-BE49-F238E27FC236}">
                  <a16:creationId xmlns:a16="http://schemas.microsoft.com/office/drawing/2014/main" id="{5C62734C-C67A-0FBF-3A63-B80D540F23B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70328" y="6533333"/>
              <a:ext cx="304601" cy="304601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CE39CD3-1C3E-39CE-5390-5201B55FDD6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457200"/>
            <a:ext cx="11269766" cy="1143000"/>
          </a:xfrm>
        </p:spPr>
        <p:txBody>
          <a:bodyPr/>
          <a:lstStyle/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6A2671-ADAB-6E92-8FB8-DE1D56421115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57200" y="1825625"/>
            <a:ext cx="5524500" cy="3501749"/>
          </a:xfrm>
        </p:spPr>
        <p:txBody>
          <a:bodyPr/>
          <a:lstStyle/>
          <a:p>
            <a:pPr lvl="0"/>
            <a:r>
              <a:rPr lang="en-US" dirty="0"/>
              <a:t>Click on icons below or add text content here (Paste Special – Unformatted Text).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3FD9A3-24EE-C257-F165-C53DF57C348C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210302" y="1825625"/>
            <a:ext cx="5516664" cy="3501749"/>
          </a:xfrm>
        </p:spPr>
        <p:txBody>
          <a:bodyPr/>
          <a:lstStyle/>
          <a:p>
            <a:pPr lvl="0"/>
            <a:r>
              <a:rPr lang="en-US" dirty="0"/>
              <a:t>Click on icons below or add text content here (Paste Special – Unformatted Text).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982D3D-595E-7FFF-9F9C-ADF771D2C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5A8D3-BBDD-E242-8D4A-11F137D29453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5D89213-79B7-B792-0D27-D7106EF30923}"/>
              </a:ext>
            </a:extLst>
          </p:cNvPr>
          <p:cNvGrpSpPr/>
          <p:nvPr userDrawn="1"/>
        </p:nvGrpSpPr>
        <p:grpSpPr>
          <a:xfrm>
            <a:off x="-1" y="0"/>
            <a:ext cx="12198275" cy="136525"/>
            <a:chOff x="-1" y="0"/>
            <a:chExt cx="12198275" cy="136525"/>
          </a:xfrm>
          <a:solidFill>
            <a:schemeClr val="accent1"/>
          </a:solidFill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10F695E0-2956-8B10-E836-374DDBB3BD15}"/>
                </a:ext>
              </a:extLst>
            </p:cNvPr>
            <p:cNvGrpSpPr/>
            <p:nvPr userDrawn="1"/>
          </p:nvGrpSpPr>
          <p:grpSpPr>
            <a:xfrm>
              <a:off x="-1" y="0"/>
              <a:ext cx="12191998" cy="136525"/>
              <a:chOff x="0" y="607504"/>
              <a:chExt cx="12361801" cy="136525"/>
            </a:xfrm>
            <a:grpFill/>
            <a:effectLst/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7EEEEC67-92C3-D08F-944A-4A4161C77BE0}"/>
                  </a:ext>
                </a:extLst>
              </p:cNvPr>
              <p:cNvSpPr/>
              <p:nvPr userDrawn="1"/>
            </p:nvSpPr>
            <p:spPr>
              <a:xfrm>
                <a:off x="0" y="607504"/>
                <a:ext cx="10674541" cy="136525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Parallelogram 15">
                <a:extLst>
                  <a:ext uri="{FF2B5EF4-FFF2-40B4-BE49-F238E27FC236}">
                    <a16:creationId xmlns:a16="http://schemas.microsoft.com/office/drawing/2014/main" id="{B724BE3C-AFD9-36D5-3E12-6D0B28EB77BF}"/>
                  </a:ext>
                </a:extLst>
              </p:cNvPr>
              <p:cNvSpPr/>
              <p:nvPr userDrawn="1"/>
            </p:nvSpPr>
            <p:spPr>
              <a:xfrm>
                <a:off x="10603901" y="607504"/>
                <a:ext cx="133432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" name="Parallelogram 16">
                <a:extLst>
                  <a:ext uri="{FF2B5EF4-FFF2-40B4-BE49-F238E27FC236}">
                    <a16:creationId xmlns:a16="http://schemas.microsoft.com/office/drawing/2014/main" id="{AA9C408B-E792-B469-57AF-8960F694D75F}"/>
                  </a:ext>
                </a:extLst>
              </p:cNvPr>
              <p:cNvSpPr/>
              <p:nvPr userDrawn="1"/>
            </p:nvSpPr>
            <p:spPr>
              <a:xfrm>
                <a:off x="10797185" y="607504"/>
                <a:ext cx="196224" cy="136525"/>
              </a:xfrm>
              <a:prstGeom prst="parallelogram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" name="Parallelogram 17">
                <a:extLst>
                  <a:ext uri="{FF2B5EF4-FFF2-40B4-BE49-F238E27FC236}">
                    <a16:creationId xmlns:a16="http://schemas.microsoft.com/office/drawing/2014/main" id="{232F7673-9F23-F9C3-1769-3A349E623539}"/>
                  </a:ext>
                </a:extLst>
              </p:cNvPr>
              <p:cNvSpPr/>
              <p:nvPr userDrawn="1"/>
            </p:nvSpPr>
            <p:spPr>
              <a:xfrm>
                <a:off x="11053262" y="607504"/>
                <a:ext cx="196224" cy="136525"/>
              </a:xfrm>
              <a:prstGeom prst="parallelogram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Parallelogram 18">
                <a:extLst>
                  <a:ext uri="{FF2B5EF4-FFF2-40B4-BE49-F238E27FC236}">
                    <a16:creationId xmlns:a16="http://schemas.microsoft.com/office/drawing/2014/main" id="{D170B437-C0EA-3A52-8D1D-E96F2C73C114}"/>
                  </a:ext>
                </a:extLst>
              </p:cNvPr>
              <p:cNvSpPr/>
              <p:nvPr userDrawn="1"/>
            </p:nvSpPr>
            <p:spPr>
              <a:xfrm>
                <a:off x="11309338" y="607504"/>
                <a:ext cx="196224" cy="136525"/>
              </a:xfrm>
              <a:prstGeom prst="parallelogram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" name="Parallelogram 19">
                <a:extLst>
                  <a:ext uri="{FF2B5EF4-FFF2-40B4-BE49-F238E27FC236}">
                    <a16:creationId xmlns:a16="http://schemas.microsoft.com/office/drawing/2014/main" id="{948BC6B5-FC50-079C-006A-859AB1A4C515}"/>
                  </a:ext>
                </a:extLst>
              </p:cNvPr>
              <p:cNvSpPr/>
              <p:nvPr userDrawn="1"/>
            </p:nvSpPr>
            <p:spPr>
              <a:xfrm>
                <a:off x="11565415" y="607504"/>
                <a:ext cx="196224" cy="136525"/>
              </a:xfrm>
              <a:prstGeom prst="parallelogram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" name="Parallelogram 20">
                <a:extLst>
                  <a:ext uri="{FF2B5EF4-FFF2-40B4-BE49-F238E27FC236}">
                    <a16:creationId xmlns:a16="http://schemas.microsoft.com/office/drawing/2014/main" id="{1CC58E52-701E-A094-12BC-BB71EB9CCF3C}"/>
                  </a:ext>
                </a:extLst>
              </p:cNvPr>
              <p:cNvSpPr/>
              <p:nvPr userDrawn="1"/>
            </p:nvSpPr>
            <p:spPr>
              <a:xfrm>
                <a:off x="11821491" y="607504"/>
                <a:ext cx="196224" cy="136525"/>
              </a:xfrm>
              <a:prstGeom prst="parallelogram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Parallelogram 21">
                <a:extLst>
                  <a:ext uri="{FF2B5EF4-FFF2-40B4-BE49-F238E27FC236}">
                    <a16:creationId xmlns:a16="http://schemas.microsoft.com/office/drawing/2014/main" id="{57B1BEE6-69F3-10CE-C201-D9157AF0705A}"/>
                  </a:ext>
                </a:extLst>
              </p:cNvPr>
              <p:cNvSpPr/>
              <p:nvPr userDrawn="1"/>
            </p:nvSpPr>
            <p:spPr>
              <a:xfrm>
                <a:off x="12077568" y="607504"/>
                <a:ext cx="284233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D26F9B4-A231-27B3-FE2B-BE7C90E20397}"/>
                </a:ext>
              </a:extLst>
            </p:cNvPr>
            <p:cNvSpPr/>
            <p:nvPr userDrawn="1"/>
          </p:nvSpPr>
          <p:spPr>
            <a:xfrm>
              <a:off x="12036349" y="0"/>
              <a:ext cx="161925" cy="1365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7118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2C5C3163-B5A9-00EA-220A-203C23FF9DF7}"/>
              </a:ext>
            </a:extLst>
          </p:cNvPr>
          <p:cNvGrpSpPr/>
          <p:nvPr userDrawn="1"/>
        </p:nvGrpSpPr>
        <p:grpSpPr>
          <a:xfrm>
            <a:off x="0" y="6472809"/>
            <a:ext cx="12192000" cy="405161"/>
            <a:chOff x="0" y="6472809"/>
            <a:chExt cx="12192000" cy="40516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82A3D9A-728E-ABC1-EFA2-B58E1E2A3549}"/>
                </a:ext>
              </a:extLst>
            </p:cNvPr>
            <p:cNvSpPr/>
            <p:nvPr userDrawn="1"/>
          </p:nvSpPr>
          <p:spPr>
            <a:xfrm>
              <a:off x="0" y="6472809"/>
              <a:ext cx="12192000" cy="40516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Graphic 13">
              <a:extLst>
                <a:ext uri="{FF2B5EF4-FFF2-40B4-BE49-F238E27FC236}">
                  <a16:creationId xmlns:a16="http://schemas.microsoft.com/office/drawing/2014/main" id="{3838F3C7-D747-09AE-6261-BDF1E20BD38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70328" y="6533333"/>
              <a:ext cx="304601" cy="304601"/>
            </a:xfrm>
            <a:prstGeom prst="rect">
              <a:avLst/>
            </a:prstGeom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EC50601-B8F1-97BD-D987-839E6B33F6DC}"/>
              </a:ext>
            </a:extLst>
          </p:cNvPr>
          <p:cNvGrpSpPr/>
          <p:nvPr userDrawn="1"/>
        </p:nvGrpSpPr>
        <p:grpSpPr>
          <a:xfrm>
            <a:off x="-1" y="0"/>
            <a:ext cx="12198275" cy="136525"/>
            <a:chOff x="-1" y="0"/>
            <a:chExt cx="12198275" cy="136525"/>
          </a:xfrm>
          <a:solidFill>
            <a:schemeClr val="accent1"/>
          </a:solidFill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C020DB75-FF8B-02FA-5D4F-14AAB6C5CC08}"/>
                </a:ext>
              </a:extLst>
            </p:cNvPr>
            <p:cNvGrpSpPr/>
            <p:nvPr userDrawn="1"/>
          </p:nvGrpSpPr>
          <p:grpSpPr>
            <a:xfrm>
              <a:off x="-1" y="0"/>
              <a:ext cx="12191998" cy="136525"/>
              <a:chOff x="0" y="607504"/>
              <a:chExt cx="12361801" cy="136525"/>
            </a:xfrm>
            <a:grpFill/>
            <a:effectLst/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72941D55-2EB3-6131-E0CE-78F93627A4C9}"/>
                  </a:ext>
                </a:extLst>
              </p:cNvPr>
              <p:cNvSpPr/>
              <p:nvPr userDrawn="1"/>
            </p:nvSpPr>
            <p:spPr>
              <a:xfrm>
                <a:off x="0" y="607504"/>
                <a:ext cx="10674541" cy="136525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" name="Parallelogram 19">
                <a:extLst>
                  <a:ext uri="{FF2B5EF4-FFF2-40B4-BE49-F238E27FC236}">
                    <a16:creationId xmlns:a16="http://schemas.microsoft.com/office/drawing/2014/main" id="{C2E6907F-246B-9FF0-DC66-67004C0D998A}"/>
                  </a:ext>
                </a:extLst>
              </p:cNvPr>
              <p:cNvSpPr/>
              <p:nvPr userDrawn="1"/>
            </p:nvSpPr>
            <p:spPr>
              <a:xfrm>
                <a:off x="10603901" y="607504"/>
                <a:ext cx="133432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" name="Parallelogram 20">
                <a:extLst>
                  <a:ext uri="{FF2B5EF4-FFF2-40B4-BE49-F238E27FC236}">
                    <a16:creationId xmlns:a16="http://schemas.microsoft.com/office/drawing/2014/main" id="{986140D8-C4C0-C347-1C87-AB7D0F2EBF79}"/>
                  </a:ext>
                </a:extLst>
              </p:cNvPr>
              <p:cNvSpPr/>
              <p:nvPr userDrawn="1"/>
            </p:nvSpPr>
            <p:spPr>
              <a:xfrm>
                <a:off x="10797185" y="607504"/>
                <a:ext cx="196224" cy="136525"/>
              </a:xfrm>
              <a:prstGeom prst="parallelogram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Parallelogram 21">
                <a:extLst>
                  <a:ext uri="{FF2B5EF4-FFF2-40B4-BE49-F238E27FC236}">
                    <a16:creationId xmlns:a16="http://schemas.microsoft.com/office/drawing/2014/main" id="{1A06DDE2-8A67-F6B6-DECD-5AFB3EF41857}"/>
                  </a:ext>
                </a:extLst>
              </p:cNvPr>
              <p:cNvSpPr/>
              <p:nvPr userDrawn="1"/>
            </p:nvSpPr>
            <p:spPr>
              <a:xfrm>
                <a:off x="11053262" y="607504"/>
                <a:ext cx="196224" cy="136525"/>
              </a:xfrm>
              <a:prstGeom prst="parallelogram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3" name="Parallelogram 22">
                <a:extLst>
                  <a:ext uri="{FF2B5EF4-FFF2-40B4-BE49-F238E27FC236}">
                    <a16:creationId xmlns:a16="http://schemas.microsoft.com/office/drawing/2014/main" id="{AFCC7B67-9B3A-C921-6678-D76A7A9831B6}"/>
                  </a:ext>
                </a:extLst>
              </p:cNvPr>
              <p:cNvSpPr/>
              <p:nvPr userDrawn="1"/>
            </p:nvSpPr>
            <p:spPr>
              <a:xfrm>
                <a:off x="11309338" y="607504"/>
                <a:ext cx="196224" cy="136525"/>
              </a:xfrm>
              <a:prstGeom prst="parallelogram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" name="Parallelogram 23">
                <a:extLst>
                  <a:ext uri="{FF2B5EF4-FFF2-40B4-BE49-F238E27FC236}">
                    <a16:creationId xmlns:a16="http://schemas.microsoft.com/office/drawing/2014/main" id="{593B2DA0-FA20-EAC7-1FF6-0D97C22F999E}"/>
                  </a:ext>
                </a:extLst>
              </p:cNvPr>
              <p:cNvSpPr/>
              <p:nvPr userDrawn="1"/>
            </p:nvSpPr>
            <p:spPr>
              <a:xfrm>
                <a:off x="11565415" y="607504"/>
                <a:ext cx="196224" cy="136525"/>
              </a:xfrm>
              <a:prstGeom prst="parallelogram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5" name="Parallelogram 24">
                <a:extLst>
                  <a:ext uri="{FF2B5EF4-FFF2-40B4-BE49-F238E27FC236}">
                    <a16:creationId xmlns:a16="http://schemas.microsoft.com/office/drawing/2014/main" id="{F6FE22E3-99A6-665C-8A4B-3515C9EBE55B}"/>
                  </a:ext>
                </a:extLst>
              </p:cNvPr>
              <p:cNvSpPr/>
              <p:nvPr userDrawn="1"/>
            </p:nvSpPr>
            <p:spPr>
              <a:xfrm>
                <a:off x="11821491" y="607504"/>
                <a:ext cx="196224" cy="136525"/>
              </a:xfrm>
              <a:prstGeom prst="parallelogram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6" name="Parallelogram 25">
                <a:extLst>
                  <a:ext uri="{FF2B5EF4-FFF2-40B4-BE49-F238E27FC236}">
                    <a16:creationId xmlns:a16="http://schemas.microsoft.com/office/drawing/2014/main" id="{C6E0D283-AF66-BBAA-D68D-C87B67AA6ACB}"/>
                  </a:ext>
                </a:extLst>
              </p:cNvPr>
              <p:cNvSpPr/>
              <p:nvPr userDrawn="1"/>
            </p:nvSpPr>
            <p:spPr>
              <a:xfrm>
                <a:off x="12077568" y="607504"/>
                <a:ext cx="284233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8784A357-E6CB-27BD-8E07-B2F6D56C48D5}"/>
                </a:ext>
              </a:extLst>
            </p:cNvPr>
            <p:cNvSpPr/>
            <p:nvPr userDrawn="1"/>
          </p:nvSpPr>
          <p:spPr>
            <a:xfrm>
              <a:off x="12036349" y="0"/>
              <a:ext cx="161925" cy="1365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79960F-7636-7041-F2AA-BF47EAADF89C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65034" y="2505075"/>
            <a:ext cx="5532541" cy="3517107"/>
          </a:xfrm>
        </p:spPr>
        <p:txBody>
          <a:bodyPr/>
          <a:lstStyle/>
          <a:p>
            <a:pPr lvl="0"/>
            <a:r>
              <a:rPr lang="en-US" dirty="0"/>
              <a:t>Click on icons below or add text content here (Paste Special – Unformatted Text).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57D4AEF-38F6-1004-B53E-0E8D7A90B14E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210301" y="1808735"/>
            <a:ext cx="5540375" cy="467739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676911-9B7C-8E8C-31E4-05C1572C8686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554766" cy="3507581"/>
          </a:xfrm>
        </p:spPr>
        <p:txBody>
          <a:bodyPr/>
          <a:lstStyle/>
          <a:p>
            <a:pPr lvl="0"/>
            <a:r>
              <a:rPr lang="en-US" dirty="0"/>
              <a:t>Click on icons below or add text content here (Paste Special – Unformatted Text).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F35DB6-8544-D7A5-9AAD-9F5BD709D9A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5034" y="457199"/>
            <a:ext cx="11269766" cy="1142999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21BA32-3540-5FFE-4E0A-00A72D640DE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57200" y="1819273"/>
            <a:ext cx="5540375" cy="457201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9563AC1-F35C-34D3-C989-5310C1F74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5A8D3-BBDD-E242-8D4A-11F137D294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424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4AC9C35D-AF1A-1D7C-1E3E-172B6C44FDA9}"/>
              </a:ext>
            </a:extLst>
          </p:cNvPr>
          <p:cNvGrpSpPr/>
          <p:nvPr userDrawn="1"/>
        </p:nvGrpSpPr>
        <p:grpSpPr>
          <a:xfrm>
            <a:off x="0" y="6472809"/>
            <a:ext cx="12192000" cy="405161"/>
            <a:chOff x="0" y="6472809"/>
            <a:chExt cx="12192000" cy="405161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DE6B8A61-DD91-1B96-6AC8-7804316E8AAA}"/>
                </a:ext>
              </a:extLst>
            </p:cNvPr>
            <p:cNvSpPr/>
            <p:nvPr userDrawn="1"/>
          </p:nvSpPr>
          <p:spPr>
            <a:xfrm>
              <a:off x="0" y="6472809"/>
              <a:ext cx="12192000" cy="40516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1" name="Graphic 20">
              <a:extLst>
                <a:ext uri="{FF2B5EF4-FFF2-40B4-BE49-F238E27FC236}">
                  <a16:creationId xmlns:a16="http://schemas.microsoft.com/office/drawing/2014/main" id="{8330AA51-C78F-1CA9-7160-C520AAB311D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70328" y="6533333"/>
              <a:ext cx="304601" cy="304601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CC3B4863-888E-1229-E221-FBFC05226CC5}"/>
              </a:ext>
            </a:extLst>
          </p:cNvPr>
          <p:cNvGrpSpPr/>
          <p:nvPr userDrawn="1"/>
        </p:nvGrpSpPr>
        <p:grpSpPr>
          <a:xfrm>
            <a:off x="-1" y="0"/>
            <a:ext cx="12198275" cy="136525"/>
            <a:chOff x="-1" y="0"/>
            <a:chExt cx="12198275" cy="136525"/>
          </a:xfrm>
          <a:solidFill>
            <a:schemeClr val="accent1"/>
          </a:solidFill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593039D-094D-D86E-04B6-72E9930323D1}"/>
                </a:ext>
              </a:extLst>
            </p:cNvPr>
            <p:cNvGrpSpPr/>
            <p:nvPr userDrawn="1"/>
          </p:nvGrpSpPr>
          <p:grpSpPr>
            <a:xfrm>
              <a:off x="-1" y="0"/>
              <a:ext cx="12191998" cy="136525"/>
              <a:chOff x="0" y="607504"/>
              <a:chExt cx="12361801" cy="136525"/>
            </a:xfrm>
            <a:grpFill/>
            <a:effectLst/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D9B835AF-AF4F-7B3F-85A3-B05C41503249}"/>
                  </a:ext>
                </a:extLst>
              </p:cNvPr>
              <p:cNvSpPr/>
              <p:nvPr userDrawn="1"/>
            </p:nvSpPr>
            <p:spPr>
              <a:xfrm>
                <a:off x="0" y="607504"/>
                <a:ext cx="10674541" cy="136525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" name="Parallelogram 11">
                <a:extLst>
                  <a:ext uri="{FF2B5EF4-FFF2-40B4-BE49-F238E27FC236}">
                    <a16:creationId xmlns:a16="http://schemas.microsoft.com/office/drawing/2014/main" id="{7140FDAF-D234-5EED-ECF5-8A05195988DC}"/>
                  </a:ext>
                </a:extLst>
              </p:cNvPr>
              <p:cNvSpPr/>
              <p:nvPr userDrawn="1"/>
            </p:nvSpPr>
            <p:spPr>
              <a:xfrm>
                <a:off x="10603901" y="607504"/>
                <a:ext cx="133432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" name="Parallelogram 12">
                <a:extLst>
                  <a:ext uri="{FF2B5EF4-FFF2-40B4-BE49-F238E27FC236}">
                    <a16:creationId xmlns:a16="http://schemas.microsoft.com/office/drawing/2014/main" id="{5B318770-F3AB-01C8-3D6A-2F6E3DEA5111}"/>
                  </a:ext>
                </a:extLst>
              </p:cNvPr>
              <p:cNvSpPr/>
              <p:nvPr userDrawn="1"/>
            </p:nvSpPr>
            <p:spPr>
              <a:xfrm>
                <a:off x="10797185" y="607504"/>
                <a:ext cx="196224" cy="136525"/>
              </a:xfrm>
              <a:prstGeom prst="parallelogram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" name="Parallelogram 13">
                <a:extLst>
                  <a:ext uri="{FF2B5EF4-FFF2-40B4-BE49-F238E27FC236}">
                    <a16:creationId xmlns:a16="http://schemas.microsoft.com/office/drawing/2014/main" id="{DC24D0FF-0342-E5FD-486D-03C5470E287B}"/>
                  </a:ext>
                </a:extLst>
              </p:cNvPr>
              <p:cNvSpPr/>
              <p:nvPr userDrawn="1"/>
            </p:nvSpPr>
            <p:spPr>
              <a:xfrm>
                <a:off x="11053262" y="607504"/>
                <a:ext cx="196224" cy="136525"/>
              </a:xfrm>
              <a:prstGeom prst="parallelogram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Parallelogram 14">
                <a:extLst>
                  <a:ext uri="{FF2B5EF4-FFF2-40B4-BE49-F238E27FC236}">
                    <a16:creationId xmlns:a16="http://schemas.microsoft.com/office/drawing/2014/main" id="{CD3E4F26-F470-248F-A58E-7AD1374F2B3B}"/>
                  </a:ext>
                </a:extLst>
              </p:cNvPr>
              <p:cNvSpPr/>
              <p:nvPr userDrawn="1"/>
            </p:nvSpPr>
            <p:spPr>
              <a:xfrm>
                <a:off x="11309338" y="607504"/>
                <a:ext cx="196224" cy="136525"/>
              </a:xfrm>
              <a:prstGeom prst="parallelogram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Parallelogram 15">
                <a:extLst>
                  <a:ext uri="{FF2B5EF4-FFF2-40B4-BE49-F238E27FC236}">
                    <a16:creationId xmlns:a16="http://schemas.microsoft.com/office/drawing/2014/main" id="{D67326C8-48E1-1E0F-784C-08C5748F958A}"/>
                  </a:ext>
                </a:extLst>
              </p:cNvPr>
              <p:cNvSpPr/>
              <p:nvPr userDrawn="1"/>
            </p:nvSpPr>
            <p:spPr>
              <a:xfrm>
                <a:off x="11565415" y="607504"/>
                <a:ext cx="196224" cy="136525"/>
              </a:xfrm>
              <a:prstGeom prst="parallelogram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" name="Parallelogram 16">
                <a:extLst>
                  <a:ext uri="{FF2B5EF4-FFF2-40B4-BE49-F238E27FC236}">
                    <a16:creationId xmlns:a16="http://schemas.microsoft.com/office/drawing/2014/main" id="{C9F3D8E4-40ED-5C47-6EEE-0983BAD16ABD}"/>
                  </a:ext>
                </a:extLst>
              </p:cNvPr>
              <p:cNvSpPr/>
              <p:nvPr userDrawn="1"/>
            </p:nvSpPr>
            <p:spPr>
              <a:xfrm>
                <a:off x="11821491" y="607504"/>
                <a:ext cx="196224" cy="136525"/>
              </a:xfrm>
              <a:prstGeom prst="parallelogram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" name="Parallelogram 17">
                <a:extLst>
                  <a:ext uri="{FF2B5EF4-FFF2-40B4-BE49-F238E27FC236}">
                    <a16:creationId xmlns:a16="http://schemas.microsoft.com/office/drawing/2014/main" id="{FD755D27-CE6D-7A5C-AEFE-36E115875BA7}"/>
                  </a:ext>
                </a:extLst>
              </p:cNvPr>
              <p:cNvSpPr/>
              <p:nvPr userDrawn="1"/>
            </p:nvSpPr>
            <p:spPr>
              <a:xfrm>
                <a:off x="12077568" y="607504"/>
                <a:ext cx="284233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569D0EB-9C07-7001-2127-2DEF3C5403EF}"/>
                </a:ext>
              </a:extLst>
            </p:cNvPr>
            <p:cNvSpPr/>
            <p:nvPr userDrawn="1"/>
          </p:nvSpPr>
          <p:spPr>
            <a:xfrm>
              <a:off x="12036349" y="0"/>
              <a:ext cx="161925" cy="1365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5244BC2-195D-AB54-E4EC-80908F18D5D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457200"/>
            <a:ext cx="11277600" cy="1143000"/>
          </a:xfrm>
        </p:spPr>
        <p:txBody>
          <a:bodyPr/>
          <a:lstStyle/>
          <a:p>
            <a:r>
              <a:rPr lang="en-US" dirty="0"/>
              <a:t>Click to add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4362D5-521A-6EBB-7658-B66761D35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5A8D3-BBDD-E242-8D4A-11F137D294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447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7859D14-0CD5-7FAD-2A9E-223A2B74C6DF}"/>
              </a:ext>
            </a:extLst>
          </p:cNvPr>
          <p:cNvGrpSpPr/>
          <p:nvPr userDrawn="1"/>
        </p:nvGrpSpPr>
        <p:grpSpPr>
          <a:xfrm>
            <a:off x="0" y="6472809"/>
            <a:ext cx="12192000" cy="405161"/>
            <a:chOff x="0" y="6472809"/>
            <a:chExt cx="12192000" cy="405161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C9C5A7FE-6800-E008-D4B9-DD9825BF4306}"/>
                </a:ext>
              </a:extLst>
            </p:cNvPr>
            <p:cNvSpPr/>
            <p:nvPr userDrawn="1"/>
          </p:nvSpPr>
          <p:spPr>
            <a:xfrm>
              <a:off x="0" y="6472809"/>
              <a:ext cx="12192000" cy="40516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9" name="Graphic 18">
              <a:extLst>
                <a:ext uri="{FF2B5EF4-FFF2-40B4-BE49-F238E27FC236}">
                  <a16:creationId xmlns:a16="http://schemas.microsoft.com/office/drawing/2014/main" id="{C48C28E3-695B-13EC-FF0D-482441CA36D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70328" y="6533333"/>
              <a:ext cx="304601" cy="304601"/>
            </a:xfrm>
            <a:prstGeom prst="rect">
              <a:avLst/>
            </a:prstGeom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4B2666-1D1F-B35E-91B7-B5FA450B4E4B}"/>
              </a:ext>
            </a:extLst>
          </p:cNvPr>
          <p:cNvGrpSpPr/>
          <p:nvPr userDrawn="1"/>
        </p:nvGrpSpPr>
        <p:grpSpPr>
          <a:xfrm>
            <a:off x="-1" y="0"/>
            <a:ext cx="12198275" cy="136525"/>
            <a:chOff x="-1" y="0"/>
            <a:chExt cx="12198275" cy="136525"/>
          </a:xfrm>
          <a:solidFill>
            <a:schemeClr val="accent1"/>
          </a:solidFill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F25ED7CB-6E60-24DB-BA81-2530BB3C6066}"/>
                </a:ext>
              </a:extLst>
            </p:cNvPr>
            <p:cNvGrpSpPr/>
            <p:nvPr userDrawn="1"/>
          </p:nvGrpSpPr>
          <p:grpSpPr>
            <a:xfrm>
              <a:off x="-1" y="0"/>
              <a:ext cx="12191998" cy="136525"/>
              <a:chOff x="0" y="607504"/>
              <a:chExt cx="12361801" cy="136525"/>
            </a:xfrm>
            <a:grpFill/>
            <a:effectLst/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6C6A5B8C-41ED-5AE0-F534-21EE0F90A933}"/>
                  </a:ext>
                </a:extLst>
              </p:cNvPr>
              <p:cNvSpPr/>
              <p:nvPr userDrawn="1"/>
            </p:nvSpPr>
            <p:spPr>
              <a:xfrm>
                <a:off x="0" y="607504"/>
                <a:ext cx="10674541" cy="136525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Parallelogram 9">
                <a:extLst>
                  <a:ext uri="{FF2B5EF4-FFF2-40B4-BE49-F238E27FC236}">
                    <a16:creationId xmlns:a16="http://schemas.microsoft.com/office/drawing/2014/main" id="{49D9CB29-6EA0-1833-AD57-7D4CAC6E0241}"/>
                  </a:ext>
                </a:extLst>
              </p:cNvPr>
              <p:cNvSpPr/>
              <p:nvPr userDrawn="1"/>
            </p:nvSpPr>
            <p:spPr>
              <a:xfrm>
                <a:off x="10603901" y="607504"/>
                <a:ext cx="133432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" name="Parallelogram 10">
                <a:extLst>
                  <a:ext uri="{FF2B5EF4-FFF2-40B4-BE49-F238E27FC236}">
                    <a16:creationId xmlns:a16="http://schemas.microsoft.com/office/drawing/2014/main" id="{9FC245B7-1024-7959-6FB7-84019CA4ED1C}"/>
                  </a:ext>
                </a:extLst>
              </p:cNvPr>
              <p:cNvSpPr/>
              <p:nvPr userDrawn="1"/>
            </p:nvSpPr>
            <p:spPr>
              <a:xfrm>
                <a:off x="10797185" y="607504"/>
                <a:ext cx="196224" cy="136525"/>
              </a:xfrm>
              <a:prstGeom prst="parallelogram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" name="Parallelogram 11">
                <a:extLst>
                  <a:ext uri="{FF2B5EF4-FFF2-40B4-BE49-F238E27FC236}">
                    <a16:creationId xmlns:a16="http://schemas.microsoft.com/office/drawing/2014/main" id="{1727839A-EB1C-736E-EB58-8B1C16177FDC}"/>
                  </a:ext>
                </a:extLst>
              </p:cNvPr>
              <p:cNvSpPr/>
              <p:nvPr userDrawn="1"/>
            </p:nvSpPr>
            <p:spPr>
              <a:xfrm>
                <a:off x="11053262" y="607504"/>
                <a:ext cx="196224" cy="136525"/>
              </a:xfrm>
              <a:prstGeom prst="parallelogram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" name="Parallelogram 12">
                <a:extLst>
                  <a:ext uri="{FF2B5EF4-FFF2-40B4-BE49-F238E27FC236}">
                    <a16:creationId xmlns:a16="http://schemas.microsoft.com/office/drawing/2014/main" id="{932BA4CB-E3DD-E82C-A9A3-FBA745CC08DC}"/>
                  </a:ext>
                </a:extLst>
              </p:cNvPr>
              <p:cNvSpPr/>
              <p:nvPr userDrawn="1"/>
            </p:nvSpPr>
            <p:spPr>
              <a:xfrm>
                <a:off x="11309338" y="607504"/>
                <a:ext cx="196224" cy="136525"/>
              </a:xfrm>
              <a:prstGeom prst="parallelogram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" name="Parallelogram 13">
                <a:extLst>
                  <a:ext uri="{FF2B5EF4-FFF2-40B4-BE49-F238E27FC236}">
                    <a16:creationId xmlns:a16="http://schemas.microsoft.com/office/drawing/2014/main" id="{667E0855-A7CB-47E1-7CFB-D1795A852ED4}"/>
                  </a:ext>
                </a:extLst>
              </p:cNvPr>
              <p:cNvSpPr/>
              <p:nvPr userDrawn="1"/>
            </p:nvSpPr>
            <p:spPr>
              <a:xfrm>
                <a:off x="11565415" y="607504"/>
                <a:ext cx="196224" cy="136525"/>
              </a:xfrm>
              <a:prstGeom prst="parallelogram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Parallelogram 14">
                <a:extLst>
                  <a:ext uri="{FF2B5EF4-FFF2-40B4-BE49-F238E27FC236}">
                    <a16:creationId xmlns:a16="http://schemas.microsoft.com/office/drawing/2014/main" id="{676980FE-7C01-A8B8-BEF5-3ACE74C17EBA}"/>
                  </a:ext>
                </a:extLst>
              </p:cNvPr>
              <p:cNvSpPr/>
              <p:nvPr userDrawn="1"/>
            </p:nvSpPr>
            <p:spPr>
              <a:xfrm>
                <a:off x="11821491" y="607504"/>
                <a:ext cx="196224" cy="136525"/>
              </a:xfrm>
              <a:prstGeom prst="parallelogram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Parallelogram 15">
                <a:extLst>
                  <a:ext uri="{FF2B5EF4-FFF2-40B4-BE49-F238E27FC236}">
                    <a16:creationId xmlns:a16="http://schemas.microsoft.com/office/drawing/2014/main" id="{29367896-4CC6-DD54-4109-8CF84FEBBC59}"/>
                  </a:ext>
                </a:extLst>
              </p:cNvPr>
              <p:cNvSpPr/>
              <p:nvPr userDrawn="1"/>
            </p:nvSpPr>
            <p:spPr>
              <a:xfrm>
                <a:off x="12077568" y="607504"/>
                <a:ext cx="284233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64267F2-59AB-3D51-D6E6-D0FDE214A36A}"/>
                </a:ext>
              </a:extLst>
            </p:cNvPr>
            <p:cNvSpPr/>
            <p:nvPr userDrawn="1"/>
          </p:nvSpPr>
          <p:spPr>
            <a:xfrm>
              <a:off x="12036349" y="0"/>
              <a:ext cx="161925" cy="1365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8C3DE2-BE29-2FDC-361B-F2B74930B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5A8D3-BBDD-E242-8D4A-11F137D294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563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1C532C77-3A4B-718D-A549-DDB08508AA93}"/>
              </a:ext>
            </a:extLst>
          </p:cNvPr>
          <p:cNvGrpSpPr/>
          <p:nvPr userDrawn="1"/>
        </p:nvGrpSpPr>
        <p:grpSpPr>
          <a:xfrm>
            <a:off x="0" y="6472809"/>
            <a:ext cx="12192000" cy="405161"/>
            <a:chOff x="0" y="6472809"/>
            <a:chExt cx="12192000" cy="405161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4847A93-6E2E-1176-B3F9-E6C948FDFFE2}"/>
                </a:ext>
              </a:extLst>
            </p:cNvPr>
            <p:cNvSpPr/>
            <p:nvPr userDrawn="1"/>
          </p:nvSpPr>
          <p:spPr>
            <a:xfrm>
              <a:off x="0" y="6472809"/>
              <a:ext cx="12192000" cy="40516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CCA1CA4E-6887-4C1A-1283-578E84A02C6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70328" y="6533333"/>
              <a:ext cx="304601" cy="304601"/>
            </a:xfrm>
            <a:prstGeom prst="rect">
              <a:avLst/>
            </a:prstGeom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DA192B1-1DB7-39CE-FA73-68768B3C0476}"/>
              </a:ext>
            </a:extLst>
          </p:cNvPr>
          <p:cNvGrpSpPr/>
          <p:nvPr userDrawn="1"/>
        </p:nvGrpSpPr>
        <p:grpSpPr>
          <a:xfrm>
            <a:off x="-1" y="0"/>
            <a:ext cx="12198275" cy="136525"/>
            <a:chOff x="-1" y="0"/>
            <a:chExt cx="12198275" cy="136525"/>
          </a:xfrm>
          <a:solidFill>
            <a:schemeClr val="accent1"/>
          </a:solidFill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80024C8A-148C-000A-522B-CCEA20B40560}"/>
                </a:ext>
              </a:extLst>
            </p:cNvPr>
            <p:cNvGrpSpPr/>
            <p:nvPr userDrawn="1"/>
          </p:nvGrpSpPr>
          <p:grpSpPr>
            <a:xfrm>
              <a:off x="-1" y="0"/>
              <a:ext cx="12191998" cy="136525"/>
              <a:chOff x="0" y="607504"/>
              <a:chExt cx="12361801" cy="136525"/>
            </a:xfrm>
            <a:grpFill/>
            <a:effectLst/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F40B012D-2969-D369-8A9C-3EDFAA878F5C}"/>
                  </a:ext>
                </a:extLst>
              </p:cNvPr>
              <p:cNvSpPr/>
              <p:nvPr userDrawn="1"/>
            </p:nvSpPr>
            <p:spPr>
              <a:xfrm>
                <a:off x="0" y="607504"/>
                <a:ext cx="10674541" cy="136525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5" name="Parallelogram 24">
                <a:extLst>
                  <a:ext uri="{FF2B5EF4-FFF2-40B4-BE49-F238E27FC236}">
                    <a16:creationId xmlns:a16="http://schemas.microsoft.com/office/drawing/2014/main" id="{8FEC2ED8-871A-7174-536F-33174F9F7FA3}"/>
                  </a:ext>
                </a:extLst>
              </p:cNvPr>
              <p:cNvSpPr/>
              <p:nvPr userDrawn="1"/>
            </p:nvSpPr>
            <p:spPr>
              <a:xfrm>
                <a:off x="10603901" y="607504"/>
                <a:ext cx="133432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6" name="Parallelogram 25">
                <a:extLst>
                  <a:ext uri="{FF2B5EF4-FFF2-40B4-BE49-F238E27FC236}">
                    <a16:creationId xmlns:a16="http://schemas.microsoft.com/office/drawing/2014/main" id="{FC6335C6-3EC3-60BB-A809-7E6909A1B5A5}"/>
                  </a:ext>
                </a:extLst>
              </p:cNvPr>
              <p:cNvSpPr/>
              <p:nvPr userDrawn="1"/>
            </p:nvSpPr>
            <p:spPr>
              <a:xfrm>
                <a:off x="10797185" y="607504"/>
                <a:ext cx="196224" cy="136525"/>
              </a:xfrm>
              <a:prstGeom prst="parallelogram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8" name="Parallelogram 27">
                <a:extLst>
                  <a:ext uri="{FF2B5EF4-FFF2-40B4-BE49-F238E27FC236}">
                    <a16:creationId xmlns:a16="http://schemas.microsoft.com/office/drawing/2014/main" id="{57AFEA9E-D29E-C8F9-70E5-F8424A81A1E2}"/>
                  </a:ext>
                </a:extLst>
              </p:cNvPr>
              <p:cNvSpPr/>
              <p:nvPr userDrawn="1"/>
            </p:nvSpPr>
            <p:spPr>
              <a:xfrm>
                <a:off x="11053262" y="607504"/>
                <a:ext cx="196224" cy="136525"/>
              </a:xfrm>
              <a:prstGeom prst="parallelogram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9" name="Parallelogram 28">
                <a:extLst>
                  <a:ext uri="{FF2B5EF4-FFF2-40B4-BE49-F238E27FC236}">
                    <a16:creationId xmlns:a16="http://schemas.microsoft.com/office/drawing/2014/main" id="{19958130-37C5-5F41-43DC-E869462B8BE6}"/>
                  </a:ext>
                </a:extLst>
              </p:cNvPr>
              <p:cNvSpPr/>
              <p:nvPr userDrawn="1"/>
            </p:nvSpPr>
            <p:spPr>
              <a:xfrm>
                <a:off x="11309338" y="607504"/>
                <a:ext cx="196224" cy="136525"/>
              </a:xfrm>
              <a:prstGeom prst="parallelogram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0" name="Parallelogram 29">
                <a:extLst>
                  <a:ext uri="{FF2B5EF4-FFF2-40B4-BE49-F238E27FC236}">
                    <a16:creationId xmlns:a16="http://schemas.microsoft.com/office/drawing/2014/main" id="{B8EB7DC3-2A50-1EE0-5ABF-5A81E932EA95}"/>
                  </a:ext>
                </a:extLst>
              </p:cNvPr>
              <p:cNvSpPr/>
              <p:nvPr userDrawn="1"/>
            </p:nvSpPr>
            <p:spPr>
              <a:xfrm>
                <a:off x="11565415" y="607504"/>
                <a:ext cx="196224" cy="136525"/>
              </a:xfrm>
              <a:prstGeom prst="parallelogram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1" name="Parallelogram 30">
                <a:extLst>
                  <a:ext uri="{FF2B5EF4-FFF2-40B4-BE49-F238E27FC236}">
                    <a16:creationId xmlns:a16="http://schemas.microsoft.com/office/drawing/2014/main" id="{E3C34F68-A497-5716-FBDE-371B629BC2DC}"/>
                  </a:ext>
                </a:extLst>
              </p:cNvPr>
              <p:cNvSpPr/>
              <p:nvPr userDrawn="1"/>
            </p:nvSpPr>
            <p:spPr>
              <a:xfrm>
                <a:off x="11821491" y="607504"/>
                <a:ext cx="196224" cy="136525"/>
              </a:xfrm>
              <a:prstGeom prst="parallelogram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2" name="Parallelogram 31">
                <a:extLst>
                  <a:ext uri="{FF2B5EF4-FFF2-40B4-BE49-F238E27FC236}">
                    <a16:creationId xmlns:a16="http://schemas.microsoft.com/office/drawing/2014/main" id="{AC19BFEC-7949-48FC-19BC-0EEEF57D240D}"/>
                  </a:ext>
                </a:extLst>
              </p:cNvPr>
              <p:cNvSpPr/>
              <p:nvPr userDrawn="1"/>
            </p:nvSpPr>
            <p:spPr>
              <a:xfrm>
                <a:off x="12077568" y="607504"/>
                <a:ext cx="284233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4B90B682-A5C0-F3CC-6382-8C917D148B9A}"/>
                </a:ext>
              </a:extLst>
            </p:cNvPr>
            <p:cNvSpPr/>
            <p:nvPr userDrawn="1"/>
          </p:nvSpPr>
          <p:spPr>
            <a:xfrm>
              <a:off x="12036349" y="0"/>
              <a:ext cx="161925" cy="1365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D4E2D85-9335-1D57-9117-E3022A4AF22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1" y="457200"/>
            <a:ext cx="3606800" cy="13020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A798C8-C3AE-1379-7587-2D1B287ED75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92599" y="457201"/>
            <a:ext cx="7442200" cy="5403850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on icons below or add text content here (Paste Special – Unformatted Text).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0D5118-6302-6C3B-268F-A0B1C812158E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57201" y="1987812"/>
            <a:ext cx="3606800" cy="388117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add content (Paste Special – Unformatted Text).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4936C1-85DF-64AE-D2D0-E45D292F1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5A8D3-BBDD-E242-8D4A-11F137D294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953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3AEDFF91-EEB5-52B6-316F-E16081C44CD8}"/>
              </a:ext>
            </a:extLst>
          </p:cNvPr>
          <p:cNvGrpSpPr/>
          <p:nvPr userDrawn="1"/>
        </p:nvGrpSpPr>
        <p:grpSpPr>
          <a:xfrm>
            <a:off x="0" y="6472809"/>
            <a:ext cx="12192000" cy="405161"/>
            <a:chOff x="0" y="6472809"/>
            <a:chExt cx="12192000" cy="40516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545413C-444C-8EC3-E7D0-DA5AC9F9AEF6}"/>
                </a:ext>
              </a:extLst>
            </p:cNvPr>
            <p:cNvSpPr/>
            <p:nvPr userDrawn="1"/>
          </p:nvSpPr>
          <p:spPr>
            <a:xfrm>
              <a:off x="0" y="6472809"/>
              <a:ext cx="12192000" cy="40516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2B4CEBD2-DDD7-DCDA-A349-266DF5E078E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70328" y="6533333"/>
              <a:ext cx="304601" cy="304601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6B76F38-CBE8-FA41-4861-040677166C7F}"/>
              </a:ext>
            </a:extLst>
          </p:cNvPr>
          <p:cNvGrpSpPr/>
          <p:nvPr userDrawn="1"/>
        </p:nvGrpSpPr>
        <p:grpSpPr>
          <a:xfrm>
            <a:off x="-1" y="0"/>
            <a:ext cx="12198275" cy="136525"/>
            <a:chOff x="-1" y="0"/>
            <a:chExt cx="12198275" cy="136525"/>
          </a:xfrm>
          <a:solidFill>
            <a:schemeClr val="accent1"/>
          </a:solidFill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3B643C5C-2FF4-7E95-4312-825395B9AE64}"/>
                </a:ext>
              </a:extLst>
            </p:cNvPr>
            <p:cNvGrpSpPr/>
            <p:nvPr userDrawn="1"/>
          </p:nvGrpSpPr>
          <p:grpSpPr>
            <a:xfrm>
              <a:off x="-1" y="0"/>
              <a:ext cx="12191998" cy="136525"/>
              <a:chOff x="0" y="607504"/>
              <a:chExt cx="12361801" cy="136525"/>
            </a:xfrm>
            <a:grpFill/>
            <a:effectLst/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D8F4FF2B-4DC3-B005-CE62-7A98E95B4DFF}"/>
                  </a:ext>
                </a:extLst>
              </p:cNvPr>
              <p:cNvSpPr/>
              <p:nvPr userDrawn="1"/>
            </p:nvSpPr>
            <p:spPr>
              <a:xfrm>
                <a:off x="0" y="607504"/>
                <a:ext cx="10674541" cy="136525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" name="Parallelogram 17">
                <a:extLst>
                  <a:ext uri="{FF2B5EF4-FFF2-40B4-BE49-F238E27FC236}">
                    <a16:creationId xmlns:a16="http://schemas.microsoft.com/office/drawing/2014/main" id="{72BC88C7-AF59-E75B-5B7C-85F6A6D4D44C}"/>
                  </a:ext>
                </a:extLst>
              </p:cNvPr>
              <p:cNvSpPr/>
              <p:nvPr userDrawn="1"/>
            </p:nvSpPr>
            <p:spPr>
              <a:xfrm>
                <a:off x="10603901" y="607504"/>
                <a:ext cx="133432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Parallelogram 18">
                <a:extLst>
                  <a:ext uri="{FF2B5EF4-FFF2-40B4-BE49-F238E27FC236}">
                    <a16:creationId xmlns:a16="http://schemas.microsoft.com/office/drawing/2014/main" id="{9565A3F0-AC98-349A-819B-23F0EA4A497D}"/>
                  </a:ext>
                </a:extLst>
              </p:cNvPr>
              <p:cNvSpPr/>
              <p:nvPr userDrawn="1"/>
            </p:nvSpPr>
            <p:spPr>
              <a:xfrm>
                <a:off x="10797185" y="607504"/>
                <a:ext cx="196224" cy="136525"/>
              </a:xfrm>
              <a:prstGeom prst="parallelogram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" name="Parallelogram 19">
                <a:extLst>
                  <a:ext uri="{FF2B5EF4-FFF2-40B4-BE49-F238E27FC236}">
                    <a16:creationId xmlns:a16="http://schemas.microsoft.com/office/drawing/2014/main" id="{10E9EBEA-36A9-DDDA-5DAB-82877CE9B96B}"/>
                  </a:ext>
                </a:extLst>
              </p:cNvPr>
              <p:cNvSpPr/>
              <p:nvPr userDrawn="1"/>
            </p:nvSpPr>
            <p:spPr>
              <a:xfrm>
                <a:off x="11053262" y="607504"/>
                <a:ext cx="196224" cy="136525"/>
              </a:xfrm>
              <a:prstGeom prst="parallelogram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" name="Parallelogram 20">
                <a:extLst>
                  <a:ext uri="{FF2B5EF4-FFF2-40B4-BE49-F238E27FC236}">
                    <a16:creationId xmlns:a16="http://schemas.microsoft.com/office/drawing/2014/main" id="{6D52EAEB-95C6-5DD4-C3A0-07C03CDA94B1}"/>
                  </a:ext>
                </a:extLst>
              </p:cNvPr>
              <p:cNvSpPr/>
              <p:nvPr userDrawn="1"/>
            </p:nvSpPr>
            <p:spPr>
              <a:xfrm>
                <a:off x="11309338" y="607504"/>
                <a:ext cx="196224" cy="136525"/>
              </a:xfrm>
              <a:prstGeom prst="parallelogram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Parallelogram 21">
                <a:extLst>
                  <a:ext uri="{FF2B5EF4-FFF2-40B4-BE49-F238E27FC236}">
                    <a16:creationId xmlns:a16="http://schemas.microsoft.com/office/drawing/2014/main" id="{C5C3F965-8D85-564C-C4D8-A5A0ADC513DF}"/>
                  </a:ext>
                </a:extLst>
              </p:cNvPr>
              <p:cNvSpPr/>
              <p:nvPr userDrawn="1"/>
            </p:nvSpPr>
            <p:spPr>
              <a:xfrm>
                <a:off x="11565415" y="607504"/>
                <a:ext cx="196224" cy="136525"/>
              </a:xfrm>
              <a:prstGeom prst="parallelogram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3" name="Parallelogram 22">
                <a:extLst>
                  <a:ext uri="{FF2B5EF4-FFF2-40B4-BE49-F238E27FC236}">
                    <a16:creationId xmlns:a16="http://schemas.microsoft.com/office/drawing/2014/main" id="{34A77AAA-60CA-D2E7-E8E4-3041F4AAFD9D}"/>
                  </a:ext>
                </a:extLst>
              </p:cNvPr>
              <p:cNvSpPr/>
              <p:nvPr userDrawn="1"/>
            </p:nvSpPr>
            <p:spPr>
              <a:xfrm>
                <a:off x="11821491" y="607504"/>
                <a:ext cx="196224" cy="136525"/>
              </a:xfrm>
              <a:prstGeom prst="parallelogram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" name="Parallelogram 23">
                <a:extLst>
                  <a:ext uri="{FF2B5EF4-FFF2-40B4-BE49-F238E27FC236}">
                    <a16:creationId xmlns:a16="http://schemas.microsoft.com/office/drawing/2014/main" id="{74829DFE-8432-92CE-FE4F-5F3DE644805D}"/>
                  </a:ext>
                </a:extLst>
              </p:cNvPr>
              <p:cNvSpPr/>
              <p:nvPr userDrawn="1"/>
            </p:nvSpPr>
            <p:spPr>
              <a:xfrm>
                <a:off x="12077568" y="607504"/>
                <a:ext cx="284233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53090349-1A76-88A2-EAF9-39928BE4FE67}"/>
                </a:ext>
              </a:extLst>
            </p:cNvPr>
            <p:cNvSpPr/>
            <p:nvPr userDrawn="1"/>
          </p:nvSpPr>
          <p:spPr>
            <a:xfrm>
              <a:off x="12036349" y="0"/>
              <a:ext cx="161925" cy="1365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4DB031-2EB1-67E4-058A-460EEACABA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51449" y="457201"/>
            <a:ext cx="6475515" cy="5403850"/>
          </a:xfrm>
        </p:spPr>
        <p:txBody>
          <a:bodyPr>
            <a:normAutofit/>
          </a:bodyPr>
          <a:lstStyle>
            <a:lvl1pPr marL="457200" indent="-457200">
              <a:buFont typeface="Arial" panose="020B0604020202020204" pitchFamily="34" charset="0"/>
              <a:buChar char="•"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07A9BC-A3F9-6DF0-4102-C6095C33DF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5034" y="457200"/>
            <a:ext cx="4557816" cy="132296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A30695-CCB9-4235-402D-C246F0F1086F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65034" y="2016696"/>
            <a:ext cx="4557816" cy="3852291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add content (Paste Special – Unformatted Text).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2FEAC4-0276-79B0-13E4-3B45AF7AB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5A8D3-BBDD-E242-8D4A-11F137D294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178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D3807A8D-A31A-7047-592B-C1402598A58D}"/>
              </a:ext>
            </a:extLst>
          </p:cNvPr>
          <p:cNvGrpSpPr/>
          <p:nvPr userDrawn="1"/>
        </p:nvGrpSpPr>
        <p:grpSpPr>
          <a:xfrm>
            <a:off x="0" y="6472809"/>
            <a:ext cx="12192000" cy="405161"/>
            <a:chOff x="0" y="6472809"/>
            <a:chExt cx="12192000" cy="405161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72C5869-22BD-4492-43FB-D6F797109A6F}"/>
                </a:ext>
              </a:extLst>
            </p:cNvPr>
            <p:cNvSpPr/>
            <p:nvPr userDrawn="1"/>
          </p:nvSpPr>
          <p:spPr>
            <a:xfrm>
              <a:off x="0" y="6472809"/>
              <a:ext cx="12192000" cy="40516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1" name="Graphic 20">
              <a:extLst>
                <a:ext uri="{FF2B5EF4-FFF2-40B4-BE49-F238E27FC236}">
                  <a16:creationId xmlns:a16="http://schemas.microsoft.com/office/drawing/2014/main" id="{3CD31FBE-B1A0-6810-2F9C-A71AB65E8D0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70328" y="6533333"/>
              <a:ext cx="304601" cy="304601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C5EB0B94-3685-0A46-AD1E-29B90A3A2022}"/>
              </a:ext>
            </a:extLst>
          </p:cNvPr>
          <p:cNvGrpSpPr/>
          <p:nvPr userDrawn="1"/>
        </p:nvGrpSpPr>
        <p:grpSpPr>
          <a:xfrm>
            <a:off x="-1" y="0"/>
            <a:ext cx="12198275" cy="136525"/>
            <a:chOff x="-1" y="0"/>
            <a:chExt cx="12198275" cy="136525"/>
          </a:xfrm>
          <a:solidFill>
            <a:schemeClr val="accent1"/>
          </a:solidFill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37C36C97-13EA-AEE4-6212-B939B9DE37DC}"/>
                </a:ext>
              </a:extLst>
            </p:cNvPr>
            <p:cNvGrpSpPr/>
            <p:nvPr userDrawn="1"/>
          </p:nvGrpSpPr>
          <p:grpSpPr>
            <a:xfrm>
              <a:off x="-1" y="0"/>
              <a:ext cx="12191998" cy="136525"/>
              <a:chOff x="0" y="607504"/>
              <a:chExt cx="12361801" cy="136525"/>
            </a:xfrm>
            <a:grpFill/>
            <a:effectLst/>
          </p:grpSpPr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C321BF1D-43C6-A6F8-76A1-C5F97802AFBD}"/>
                  </a:ext>
                </a:extLst>
              </p:cNvPr>
              <p:cNvSpPr/>
              <p:nvPr userDrawn="1"/>
            </p:nvSpPr>
            <p:spPr>
              <a:xfrm>
                <a:off x="0" y="607504"/>
                <a:ext cx="10674541" cy="136525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" name="Parallelogram 13">
                <a:extLst>
                  <a:ext uri="{FF2B5EF4-FFF2-40B4-BE49-F238E27FC236}">
                    <a16:creationId xmlns:a16="http://schemas.microsoft.com/office/drawing/2014/main" id="{A7F32545-6791-549A-20D6-485AEFDD8AD2}"/>
                  </a:ext>
                </a:extLst>
              </p:cNvPr>
              <p:cNvSpPr/>
              <p:nvPr userDrawn="1"/>
            </p:nvSpPr>
            <p:spPr>
              <a:xfrm>
                <a:off x="10603901" y="607504"/>
                <a:ext cx="133432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Parallelogram 14">
                <a:extLst>
                  <a:ext uri="{FF2B5EF4-FFF2-40B4-BE49-F238E27FC236}">
                    <a16:creationId xmlns:a16="http://schemas.microsoft.com/office/drawing/2014/main" id="{F0BDD068-7C2A-048E-3D36-6C5B99375DA0}"/>
                  </a:ext>
                </a:extLst>
              </p:cNvPr>
              <p:cNvSpPr/>
              <p:nvPr userDrawn="1"/>
            </p:nvSpPr>
            <p:spPr>
              <a:xfrm>
                <a:off x="10797185" y="607504"/>
                <a:ext cx="196224" cy="136525"/>
              </a:xfrm>
              <a:prstGeom prst="parallelogram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Parallelogram 15">
                <a:extLst>
                  <a:ext uri="{FF2B5EF4-FFF2-40B4-BE49-F238E27FC236}">
                    <a16:creationId xmlns:a16="http://schemas.microsoft.com/office/drawing/2014/main" id="{9D7AA37B-852E-DBB0-5C70-82A20755C042}"/>
                  </a:ext>
                </a:extLst>
              </p:cNvPr>
              <p:cNvSpPr/>
              <p:nvPr userDrawn="1"/>
            </p:nvSpPr>
            <p:spPr>
              <a:xfrm>
                <a:off x="11053262" y="607504"/>
                <a:ext cx="196224" cy="136525"/>
              </a:xfrm>
              <a:prstGeom prst="parallelogram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" name="Parallelogram 16">
                <a:extLst>
                  <a:ext uri="{FF2B5EF4-FFF2-40B4-BE49-F238E27FC236}">
                    <a16:creationId xmlns:a16="http://schemas.microsoft.com/office/drawing/2014/main" id="{3C2B29AA-8EA6-A0C9-A71B-4BB7A537593B}"/>
                  </a:ext>
                </a:extLst>
              </p:cNvPr>
              <p:cNvSpPr/>
              <p:nvPr userDrawn="1"/>
            </p:nvSpPr>
            <p:spPr>
              <a:xfrm>
                <a:off x="11309338" y="607504"/>
                <a:ext cx="196224" cy="136525"/>
              </a:xfrm>
              <a:prstGeom prst="parallelogram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" name="Parallelogram 17">
                <a:extLst>
                  <a:ext uri="{FF2B5EF4-FFF2-40B4-BE49-F238E27FC236}">
                    <a16:creationId xmlns:a16="http://schemas.microsoft.com/office/drawing/2014/main" id="{AFFE69ED-5C83-4C77-DA22-A40607EB0765}"/>
                  </a:ext>
                </a:extLst>
              </p:cNvPr>
              <p:cNvSpPr/>
              <p:nvPr userDrawn="1"/>
            </p:nvSpPr>
            <p:spPr>
              <a:xfrm>
                <a:off x="11565415" y="607504"/>
                <a:ext cx="196224" cy="136525"/>
              </a:xfrm>
              <a:prstGeom prst="parallelogram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Parallelogram 18">
                <a:extLst>
                  <a:ext uri="{FF2B5EF4-FFF2-40B4-BE49-F238E27FC236}">
                    <a16:creationId xmlns:a16="http://schemas.microsoft.com/office/drawing/2014/main" id="{0AA74ECF-75A0-1F0F-A6F8-6EA2EDFB83EA}"/>
                  </a:ext>
                </a:extLst>
              </p:cNvPr>
              <p:cNvSpPr/>
              <p:nvPr userDrawn="1"/>
            </p:nvSpPr>
            <p:spPr>
              <a:xfrm>
                <a:off x="11821491" y="607504"/>
                <a:ext cx="196224" cy="136525"/>
              </a:xfrm>
              <a:prstGeom prst="parallelogram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" name="Parallelogram 19">
                <a:extLst>
                  <a:ext uri="{FF2B5EF4-FFF2-40B4-BE49-F238E27FC236}">
                    <a16:creationId xmlns:a16="http://schemas.microsoft.com/office/drawing/2014/main" id="{E0D32A17-86F4-7C4E-830A-81120DCEAA7C}"/>
                  </a:ext>
                </a:extLst>
              </p:cNvPr>
              <p:cNvSpPr/>
              <p:nvPr userDrawn="1"/>
            </p:nvSpPr>
            <p:spPr>
              <a:xfrm>
                <a:off x="12077568" y="607504"/>
                <a:ext cx="284233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7B15276-3217-1C67-48A1-DF9E5BB3A282}"/>
                </a:ext>
              </a:extLst>
            </p:cNvPr>
            <p:cNvSpPr/>
            <p:nvPr userDrawn="1"/>
          </p:nvSpPr>
          <p:spPr>
            <a:xfrm>
              <a:off x="12036349" y="0"/>
              <a:ext cx="161925" cy="1365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00EB78F-7362-20B6-1F17-6EEA1B116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2240" y="457200"/>
            <a:ext cx="9363708" cy="12334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86C792-8A85-CD19-D55E-078617FFC6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409700" y="1825625"/>
            <a:ext cx="9372600" cy="378135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35CEB4-05DE-4920-AEC5-E4FAC85D6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5A8D3-BBDD-E242-8D4A-11F137D294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215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2B86342D-7431-8996-1FB0-B4F051052B00}"/>
              </a:ext>
            </a:extLst>
          </p:cNvPr>
          <p:cNvGrpSpPr/>
          <p:nvPr userDrawn="1"/>
        </p:nvGrpSpPr>
        <p:grpSpPr>
          <a:xfrm>
            <a:off x="0" y="6472809"/>
            <a:ext cx="12192000" cy="405161"/>
            <a:chOff x="0" y="6472809"/>
            <a:chExt cx="12192000" cy="405161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E864C6F9-9C7B-57A8-8365-2589C71BC971}"/>
                </a:ext>
              </a:extLst>
            </p:cNvPr>
            <p:cNvSpPr/>
            <p:nvPr userDrawn="1"/>
          </p:nvSpPr>
          <p:spPr>
            <a:xfrm>
              <a:off x="0" y="6472809"/>
              <a:ext cx="12192000" cy="40516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1" name="Graphic 20">
              <a:extLst>
                <a:ext uri="{FF2B5EF4-FFF2-40B4-BE49-F238E27FC236}">
                  <a16:creationId xmlns:a16="http://schemas.microsoft.com/office/drawing/2014/main" id="{5EC30F02-6864-089C-6521-F522F38448D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70328" y="6533333"/>
              <a:ext cx="304601" cy="304601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7695284C-99E1-4A7A-D314-58E6E1BDC967}"/>
              </a:ext>
            </a:extLst>
          </p:cNvPr>
          <p:cNvGrpSpPr/>
          <p:nvPr userDrawn="1"/>
        </p:nvGrpSpPr>
        <p:grpSpPr>
          <a:xfrm>
            <a:off x="-1" y="0"/>
            <a:ext cx="12198275" cy="136525"/>
            <a:chOff x="-1" y="0"/>
            <a:chExt cx="12198275" cy="136525"/>
          </a:xfrm>
          <a:solidFill>
            <a:schemeClr val="accent1"/>
          </a:solidFill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7609A5F9-3550-3821-6A83-28E825C41864}"/>
                </a:ext>
              </a:extLst>
            </p:cNvPr>
            <p:cNvGrpSpPr/>
            <p:nvPr userDrawn="1"/>
          </p:nvGrpSpPr>
          <p:grpSpPr>
            <a:xfrm>
              <a:off x="-1" y="0"/>
              <a:ext cx="12191998" cy="136525"/>
              <a:chOff x="0" y="607504"/>
              <a:chExt cx="12361801" cy="136525"/>
            </a:xfrm>
            <a:grpFill/>
            <a:effectLst/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B38413E3-4AFF-8571-CB39-1969680557EE}"/>
                  </a:ext>
                </a:extLst>
              </p:cNvPr>
              <p:cNvSpPr/>
              <p:nvPr userDrawn="1"/>
            </p:nvSpPr>
            <p:spPr>
              <a:xfrm>
                <a:off x="0" y="607504"/>
                <a:ext cx="10674541" cy="136525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" name="Parallelogram 12">
                <a:extLst>
                  <a:ext uri="{FF2B5EF4-FFF2-40B4-BE49-F238E27FC236}">
                    <a16:creationId xmlns:a16="http://schemas.microsoft.com/office/drawing/2014/main" id="{7786D95E-A513-AF71-7F35-E270D51B3786}"/>
                  </a:ext>
                </a:extLst>
              </p:cNvPr>
              <p:cNvSpPr/>
              <p:nvPr userDrawn="1"/>
            </p:nvSpPr>
            <p:spPr>
              <a:xfrm>
                <a:off x="10603901" y="607504"/>
                <a:ext cx="133432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" name="Parallelogram 13">
                <a:extLst>
                  <a:ext uri="{FF2B5EF4-FFF2-40B4-BE49-F238E27FC236}">
                    <a16:creationId xmlns:a16="http://schemas.microsoft.com/office/drawing/2014/main" id="{5C592EF7-6764-CC64-07D8-2E6B7EE2F9BB}"/>
                  </a:ext>
                </a:extLst>
              </p:cNvPr>
              <p:cNvSpPr/>
              <p:nvPr userDrawn="1"/>
            </p:nvSpPr>
            <p:spPr>
              <a:xfrm>
                <a:off x="10797185" y="607504"/>
                <a:ext cx="196224" cy="136525"/>
              </a:xfrm>
              <a:prstGeom prst="parallelogram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Parallelogram 14">
                <a:extLst>
                  <a:ext uri="{FF2B5EF4-FFF2-40B4-BE49-F238E27FC236}">
                    <a16:creationId xmlns:a16="http://schemas.microsoft.com/office/drawing/2014/main" id="{5ECB989C-A9FC-C8DA-BE07-57E784662399}"/>
                  </a:ext>
                </a:extLst>
              </p:cNvPr>
              <p:cNvSpPr/>
              <p:nvPr userDrawn="1"/>
            </p:nvSpPr>
            <p:spPr>
              <a:xfrm>
                <a:off x="11053262" y="607504"/>
                <a:ext cx="196224" cy="136525"/>
              </a:xfrm>
              <a:prstGeom prst="parallelogram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Parallelogram 15">
                <a:extLst>
                  <a:ext uri="{FF2B5EF4-FFF2-40B4-BE49-F238E27FC236}">
                    <a16:creationId xmlns:a16="http://schemas.microsoft.com/office/drawing/2014/main" id="{503E25FF-F873-3122-D779-0F2E5AD56764}"/>
                  </a:ext>
                </a:extLst>
              </p:cNvPr>
              <p:cNvSpPr/>
              <p:nvPr userDrawn="1"/>
            </p:nvSpPr>
            <p:spPr>
              <a:xfrm>
                <a:off x="11309338" y="607504"/>
                <a:ext cx="196224" cy="136525"/>
              </a:xfrm>
              <a:prstGeom prst="parallelogram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" name="Parallelogram 16">
                <a:extLst>
                  <a:ext uri="{FF2B5EF4-FFF2-40B4-BE49-F238E27FC236}">
                    <a16:creationId xmlns:a16="http://schemas.microsoft.com/office/drawing/2014/main" id="{AC7BB24A-C49A-0072-A1A3-37C4109AF0F1}"/>
                  </a:ext>
                </a:extLst>
              </p:cNvPr>
              <p:cNvSpPr/>
              <p:nvPr userDrawn="1"/>
            </p:nvSpPr>
            <p:spPr>
              <a:xfrm>
                <a:off x="11565415" y="607504"/>
                <a:ext cx="196224" cy="136525"/>
              </a:xfrm>
              <a:prstGeom prst="parallelogram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" name="Parallelogram 17">
                <a:extLst>
                  <a:ext uri="{FF2B5EF4-FFF2-40B4-BE49-F238E27FC236}">
                    <a16:creationId xmlns:a16="http://schemas.microsoft.com/office/drawing/2014/main" id="{64DC3D86-25C3-CB69-54D3-0CA5E8C68880}"/>
                  </a:ext>
                </a:extLst>
              </p:cNvPr>
              <p:cNvSpPr/>
              <p:nvPr userDrawn="1"/>
            </p:nvSpPr>
            <p:spPr>
              <a:xfrm>
                <a:off x="11821491" y="607504"/>
                <a:ext cx="196224" cy="136525"/>
              </a:xfrm>
              <a:prstGeom prst="parallelogram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Parallelogram 18">
                <a:extLst>
                  <a:ext uri="{FF2B5EF4-FFF2-40B4-BE49-F238E27FC236}">
                    <a16:creationId xmlns:a16="http://schemas.microsoft.com/office/drawing/2014/main" id="{D45EEAC5-BFD8-15E1-8E78-89CC7EBCA04A}"/>
                  </a:ext>
                </a:extLst>
              </p:cNvPr>
              <p:cNvSpPr/>
              <p:nvPr userDrawn="1"/>
            </p:nvSpPr>
            <p:spPr>
              <a:xfrm>
                <a:off x="12077568" y="607504"/>
                <a:ext cx="284233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6270416-AADE-D8CF-E249-EF0DE38F4D7D}"/>
                </a:ext>
              </a:extLst>
            </p:cNvPr>
            <p:cNvSpPr/>
            <p:nvPr userDrawn="1"/>
          </p:nvSpPr>
          <p:spPr>
            <a:xfrm>
              <a:off x="12036349" y="0"/>
              <a:ext cx="161925" cy="1365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95A2CE0-12F8-32CB-53FD-5D9FF51ABD2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146517"/>
            <a:ext cx="12192000" cy="631630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C79AB76-1D63-0534-CC9E-2AEB7805513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D5A8D3-BBDD-E242-8D4A-11F137D2945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6802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Galle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80FC7D55-9124-1552-262A-B3C33D79C2FB}"/>
              </a:ext>
            </a:extLst>
          </p:cNvPr>
          <p:cNvGrpSpPr/>
          <p:nvPr userDrawn="1"/>
        </p:nvGrpSpPr>
        <p:grpSpPr>
          <a:xfrm>
            <a:off x="0" y="6472809"/>
            <a:ext cx="12192000" cy="405161"/>
            <a:chOff x="0" y="6472809"/>
            <a:chExt cx="12192000" cy="405161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C3AF5B30-E071-C8F7-C75E-56599D03A636}"/>
                </a:ext>
              </a:extLst>
            </p:cNvPr>
            <p:cNvSpPr/>
            <p:nvPr userDrawn="1"/>
          </p:nvSpPr>
          <p:spPr>
            <a:xfrm>
              <a:off x="0" y="6472809"/>
              <a:ext cx="12192000" cy="40516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Graphic 4">
              <a:extLst>
                <a:ext uri="{FF2B5EF4-FFF2-40B4-BE49-F238E27FC236}">
                  <a16:creationId xmlns:a16="http://schemas.microsoft.com/office/drawing/2014/main" id="{4AA550F8-D256-4E18-958E-C7986571F1D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70328" y="6533333"/>
              <a:ext cx="304601" cy="304601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834AAAC-3477-61CC-DCE6-BE90AE086F2C}"/>
              </a:ext>
            </a:extLst>
          </p:cNvPr>
          <p:cNvGrpSpPr/>
          <p:nvPr userDrawn="1"/>
        </p:nvGrpSpPr>
        <p:grpSpPr>
          <a:xfrm>
            <a:off x="-1" y="0"/>
            <a:ext cx="12198275" cy="136525"/>
            <a:chOff x="-1" y="0"/>
            <a:chExt cx="12198275" cy="136525"/>
          </a:xfrm>
          <a:solidFill>
            <a:schemeClr val="accent1"/>
          </a:solidFill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761D675D-DFB6-52E5-B94E-3F12AF99BEFC}"/>
                </a:ext>
              </a:extLst>
            </p:cNvPr>
            <p:cNvGrpSpPr/>
            <p:nvPr userDrawn="1"/>
          </p:nvGrpSpPr>
          <p:grpSpPr>
            <a:xfrm>
              <a:off x="-1" y="0"/>
              <a:ext cx="12191998" cy="136525"/>
              <a:chOff x="0" y="607504"/>
              <a:chExt cx="12361801" cy="136525"/>
            </a:xfrm>
            <a:grpFill/>
            <a:effectLst/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D7562FA4-F7BB-35E8-2C53-E3E315EE2978}"/>
                  </a:ext>
                </a:extLst>
              </p:cNvPr>
              <p:cNvSpPr/>
              <p:nvPr userDrawn="1"/>
            </p:nvSpPr>
            <p:spPr>
              <a:xfrm>
                <a:off x="0" y="607504"/>
                <a:ext cx="10674541" cy="136525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" name="Parallelogram 20">
                <a:extLst>
                  <a:ext uri="{FF2B5EF4-FFF2-40B4-BE49-F238E27FC236}">
                    <a16:creationId xmlns:a16="http://schemas.microsoft.com/office/drawing/2014/main" id="{D4ADB5DB-99C9-EB0E-5731-D42D4843B229}"/>
                  </a:ext>
                </a:extLst>
              </p:cNvPr>
              <p:cNvSpPr/>
              <p:nvPr userDrawn="1"/>
            </p:nvSpPr>
            <p:spPr>
              <a:xfrm>
                <a:off x="10603901" y="607504"/>
                <a:ext cx="133432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Parallelogram 21">
                <a:extLst>
                  <a:ext uri="{FF2B5EF4-FFF2-40B4-BE49-F238E27FC236}">
                    <a16:creationId xmlns:a16="http://schemas.microsoft.com/office/drawing/2014/main" id="{A97891FA-827F-843E-1B2A-D3CAC9B3D576}"/>
                  </a:ext>
                </a:extLst>
              </p:cNvPr>
              <p:cNvSpPr/>
              <p:nvPr userDrawn="1"/>
            </p:nvSpPr>
            <p:spPr>
              <a:xfrm>
                <a:off x="10797185" y="607504"/>
                <a:ext cx="196224" cy="136525"/>
              </a:xfrm>
              <a:prstGeom prst="parallelogram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3" name="Parallelogram 22">
                <a:extLst>
                  <a:ext uri="{FF2B5EF4-FFF2-40B4-BE49-F238E27FC236}">
                    <a16:creationId xmlns:a16="http://schemas.microsoft.com/office/drawing/2014/main" id="{5E299EB0-15AF-E717-C1C6-725FD1A7B0F2}"/>
                  </a:ext>
                </a:extLst>
              </p:cNvPr>
              <p:cNvSpPr/>
              <p:nvPr userDrawn="1"/>
            </p:nvSpPr>
            <p:spPr>
              <a:xfrm>
                <a:off x="11053262" y="607504"/>
                <a:ext cx="196224" cy="136525"/>
              </a:xfrm>
              <a:prstGeom prst="parallelogram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" name="Parallelogram 23">
                <a:extLst>
                  <a:ext uri="{FF2B5EF4-FFF2-40B4-BE49-F238E27FC236}">
                    <a16:creationId xmlns:a16="http://schemas.microsoft.com/office/drawing/2014/main" id="{A324CBD6-2F44-F510-D598-A703CBAC8F8E}"/>
                  </a:ext>
                </a:extLst>
              </p:cNvPr>
              <p:cNvSpPr/>
              <p:nvPr userDrawn="1"/>
            </p:nvSpPr>
            <p:spPr>
              <a:xfrm>
                <a:off x="11309338" y="607504"/>
                <a:ext cx="196224" cy="136525"/>
              </a:xfrm>
              <a:prstGeom prst="parallelogram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5" name="Parallelogram 24">
                <a:extLst>
                  <a:ext uri="{FF2B5EF4-FFF2-40B4-BE49-F238E27FC236}">
                    <a16:creationId xmlns:a16="http://schemas.microsoft.com/office/drawing/2014/main" id="{3551A9D5-D16D-9938-6CE9-D55619DD7787}"/>
                  </a:ext>
                </a:extLst>
              </p:cNvPr>
              <p:cNvSpPr/>
              <p:nvPr userDrawn="1"/>
            </p:nvSpPr>
            <p:spPr>
              <a:xfrm>
                <a:off x="11565415" y="607504"/>
                <a:ext cx="196224" cy="136525"/>
              </a:xfrm>
              <a:prstGeom prst="parallelogram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6" name="Parallelogram 25">
                <a:extLst>
                  <a:ext uri="{FF2B5EF4-FFF2-40B4-BE49-F238E27FC236}">
                    <a16:creationId xmlns:a16="http://schemas.microsoft.com/office/drawing/2014/main" id="{08776F9B-BB57-F7A3-38FF-AC34B9042965}"/>
                  </a:ext>
                </a:extLst>
              </p:cNvPr>
              <p:cNvSpPr/>
              <p:nvPr userDrawn="1"/>
            </p:nvSpPr>
            <p:spPr>
              <a:xfrm>
                <a:off x="11821491" y="607504"/>
                <a:ext cx="196224" cy="136525"/>
              </a:xfrm>
              <a:prstGeom prst="parallelogram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7" name="Parallelogram 26">
                <a:extLst>
                  <a:ext uri="{FF2B5EF4-FFF2-40B4-BE49-F238E27FC236}">
                    <a16:creationId xmlns:a16="http://schemas.microsoft.com/office/drawing/2014/main" id="{C459852B-B092-439E-DF1E-67E29FF8DACA}"/>
                  </a:ext>
                </a:extLst>
              </p:cNvPr>
              <p:cNvSpPr/>
              <p:nvPr userDrawn="1"/>
            </p:nvSpPr>
            <p:spPr>
              <a:xfrm>
                <a:off x="12077568" y="607504"/>
                <a:ext cx="284233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1B1B7DB2-4F04-5617-9AD0-DB9243736B46}"/>
                </a:ext>
              </a:extLst>
            </p:cNvPr>
            <p:cNvSpPr/>
            <p:nvPr userDrawn="1"/>
          </p:nvSpPr>
          <p:spPr>
            <a:xfrm>
              <a:off x="12036349" y="0"/>
              <a:ext cx="161925" cy="1365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Picture Placeholder 14">
            <a:extLst>
              <a:ext uri="{FF2B5EF4-FFF2-40B4-BE49-F238E27FC236}">
                <a16:creationId xmlns:a16="http://schemas.microsoft.com/office/drawing/2014/main" id="{100816BB-35FA-9969-698E-7DE6B9EA814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7200" y="457200"/>
            <a:ext cx="3606800" cy="1768475"/>
          </a:xfrm>
        </p:spPr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ts val="12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A95230D-6413-B382-9667-EE8B48A40CB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D5A8D3-BBDD-E242-8D4A-11F137D2945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Picture Placeholder 14">
            <a:extLst>
              <a:ext uri="{FF2B5EF4-FFF2-40B4-BE49-F238E27FC236}">
                <a16:creationId xmlns:a16="http://schemas.microsoft.com/office/drawing/2014/main" id="{F896E958-AEA3-0AD1-5206-DFBECD09B78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296743" y="457199"/>
            <a:ext cx="2675557" cy="1768475"/>
          </a:xfrm>
        </p:spPr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ts val="12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Picture Placeholder 14">
            <a:extLst>
              <a:ext uri="{FF2B5EF4-FFF2-40B4-BE49-F238E27FC236}">
                <a16:creationId xmlns:a16="http://schemas.microsoft.com/office/drawing/2014/main" id="{3004A516-596B-B861-0E51-B80E1C7760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175500" y="457199"/>
            <a:ext cx="4559300" cy="5596358"/>
          </a:xfrm>
        </p:spPr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ts val="12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Picture Placeholder 14">
            <a:extLst>
              <a:ext uri="{FF2B5EF4-FFF2-40B4-BE49-F238E27FC236}">
                <a16:creationId xmlns:a16="http://schemas.microsoft.com/office/drawing/2014/main" id="{49338661-E1F5-A34A-328B-42ED824B8A1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65033" y="2454274"/>
            <a:ext cx="1681267" cy="1670466"/>
          </a:xfrm>
        </p:spPr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ts val="12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Picture Placeholder 14">
            <a:extLst>
              <a:ext uri="{FF2B5EF4-FFF2-40B4-BE49-F238E27FC236}">
                <a16:creationId xmlns:a16="http://schemas.microsoft.com/office/drawing/2014/main" id="{8BDE0B53-A4E6-03AE-EB50-0C25FD18DFB7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2385494" y="2454274"/>
            <a:ext cx="1681267" cy="1670466"/>
          </a:xfrm>
        </p:spPr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ts val="12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14">
            <a:extLst>
              <a:ext uri="{FF2B5EF4-FFF2-40B4-BE49-F238E27FC236}">
                <a16:creationId xmlns:a16="http://schemas.microsoft.com/office/drawing/2014/main" id="{8EBE41A7-ECB0-6D5A-80D3-45E67A2A5AB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54439" y="4353339"/>
            <a:ext cx="1681267" cy="1700219"/>
          </a:xfrm>
        </p:spPr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ts val="12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14">
            <a:extLst>
              <a:ext uri="{FF2B5EF4-FFF2-40B4-BE49-F238E27FC236}">
                <a16:creationId xmlns:a16="http://schemas.microsoft.com/office/drawing/2014/main" id="{0A1D57BF-DE75-2054-FDFF-0EA9D05F40B2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2374900" y="4353338"/>
            <a:ext cx="1681267" cy="1700219"/>
          </a:xfrm>
        </p:spPr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ts val="12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14">
            <a:extLst>
              <a:ext uri="{FF2B5EF4-FFF2-40B4-BE49-F238E27FC236}">
                <a16:creationId xmlns:a16="http://schemas.microsoft.com/office/drawing/2014/main" id="{8EEFAE1A-B133-F709-2B22-8B2749BC0EB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4290117" y="2454274"/>
            <a:ext cx="2682183" cy="3599283"/>
          </a:xfrm>
        </p:spPr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ts val="12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0260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 Photo Galle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1FDAD628-D891-D15C-2883-BAEFC69D8FEA}"/>
              </a:ext>
            </a:extLst>
          </p:cNvPr>
          <p:cNvGrpSpPr/>
          <p:nvPr userDrawn="1"/>
        </p:nvGrpSpPr>
        <p:grpSpPr>
          <a:xfrm>
            <a:off x="0" y="6472809"/>
            <a:ext cx="12192000" cy="405161"/>
            <a:chOff x="0" y="6472809"/>
            <a:chExt cx="12192000" cy="405161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5001CBFC-1C15-C926-CDAD-3D391F58B3D3}"/>
                </a:ext>
              </a:extLst>
            </p:cNvPr>
            <p:cNvSpPr/>
            <p:nvPr userDrawn="1"/>
          </p:nvSpPr>
          <p:spPr>
            <a:xfrm>
              <a:off x="0" y="6472809"/>
              <a:ext cx="12192000" cy="40516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1" name="Graphic 20">
              <a:extLst>
                <a:ext uri="{FF2B5EF4-FFF2-40B4-BE49-F238E27FC236}">
                  <a16:creationId xmlns:a16="http://schemas.microsoft.com/office/drawing/2014/main" id="{7BEFA855-D920-93AB-E74B-330FACEBD86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70328" y="6533333"/>
              <a:ext cx="304601" cy="304601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944704B1-1EC2-1232-D506-BB059C1D050B}"/>
              </a:ext>
            </a:extLst>
          </p:cNvPr>
          <p:cNvGrpSpPr/>
          <p:nvPr userDrawn="1"/>
        </p:nvGrpSpPr>
        <p:grpSpPr>
          <a:xfrm>
            <a:off x="-1" y="0"/>
            <a:ext cx="12198275" cy="136525"/>
            <a:chOff x="-1" y="0"/>
            <a:chExt cx="12198275" cy="136525"/>
          </a:xfrm>
          <a:solidFill>
            <a:schemeClr val="accent1"/>
          </a:solidFill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6ECE17A9-075F-83E4-5400-3CF8A5E248EA}"/>
                </a:ext>
              </a:extLst>
            </p:cNvPr>
            <p:cNvGrpSpPr/>
            <p:nvPr userDrawn="1"/>
          </p:nvGrpSpPr>
          <p:grpSpPr>
            <a:xfrm>
              <a:off x="-1" y="0"/>
              <a:ext cx="12191998" cy="136525"/>
              <a:chOff x="0" y="607504"/>
              <a:chExt cx="12361801" cy="136525"/>
            </a:xfrm>
            <a:grpFill/>
            <a:effectLst/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870F7FD0-5A79-75B3-9166-EAE3F4C00D0F}"/>
                  </a:ext>
                </a:extLst>
              </p:cNvPr>
              <p:cNvSpPr/>
              <p:nvPr userDrawn="1"/>
            </p:nvSpPr>
            <p:spPr>
              <a:xfrm>
                <a:off x="0" y="607504"/>
                <a:ext cx="10674541" cy="136525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" name="Parallelogram 11">
                <a:extLst>
                  <a:ext uri="{FF2B5EF4-FFF2-40B4-BE49-F238E27FC236}">
                    <a16:creationId xmlns:a16="http://schemas.microsoft.com/office/drawing/2014/main" id="{0152C671-6BA6-597F-9B6D-8EC3333CEA41}"/>
                  </a:ext>
                </a:extLst>
              </p:cNvPr>
              <p:cNvSpPr/>
              <p:nvPr userDrawn="1"/>
            </p:nvSpPr>
            <p:spPr>
              <a:xfrm>
                <a:off x="10603901" y="607504"/>
                <a:ext cx="133432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" name="Parallelogram 12">
                <a:extLst>
                  <a:ext uri="{FF2B5EF4-FFF2-40B4-BE49-F238E27FC236}">
                    <a16:creationId xmlns:a16="http://schemas.microsoft.com/office/drawing/2014/main" id="{0155A081-F934-3A7A-5298-AB35E29EEF40}"/>
                  </a:ext>
                </a:extLst>
              </p:cNvPr>
              <p:cNvSpPr/>
              <p:nvPr userDrawn="1"/>
            </p:nvSpPr>
            <p:spPr>
              <a:xfrm>
                <a:off x="10797185" y="607504"/>
                <a:ext cx="196224" cy="136525"/>
              </a:xfrm>
              <a:prstGeom prst="parallelogram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" name="Parallelogram 13">
                <a:extLst>
                  <a:ext uri="{FF2B5EF4-FFF2-40B4-BE49-F238E27FC236}">
                    <a16:creationId xmlns:a16="http://schemas.microsoft.com/office/drawing/2014/main" id="{5B918EAC-F5E4-7E63-3DE9-FED726843D2B}"/>
                  </a:ext>
                </a:extLst>
              </p:cNvPr>
              <p:cNvSpPr/>
              <p:nvPr userDrawn="1"/>
            </p:nvSpPr>
            <p:spPr>
              <a:xfrm>
                <a:off x="11053262" y="607504"/>
                <a:ext cx="196224" cy="136525"/>
              </a:xfrm>
              <a:prstGeom prst="parallelogram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Parallelogram 14">
                <a:extLst>
                  <a:ext uri="{FF2B5EF4-FFF2-40B4-BE49-F238E27FC236}">
                    <a16:creationId xmlns:a16="http://schemas.microsoft.com/office/drawing/2014/main" id="{95FC9A94-BE05-97D7-A33A-D66A1D0EAAC1}"/>
                  </a:ext>
                </a:extLst>
              </p:cNvPr>
              <p:cNvSpPr/>
              <p:nvPr userDrawn="1"/>
            </p:nvSpPr>
            <p:spPr>
              <a:xfrm>
                <a:off x="11309338" y="607504"/>
                <a:ext cx="196224" cy="136525"/>
              </a:xfrm>
              <a:prstGeom prst="parallelogram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Parallelogram 15">
                <a:extLst>
                  <a:ext uri="{FF2B5EF4-FFF2-40B4-BE49-F238E27FC236}">
                    <a16:creationId xmlns:a16="http://schemas.microsoft.com/office/drawing/2014/main" id="{06F23DA9-486B-7F43-22CF-7CC39F33D53F}"/>
                  </a:ext>
                </a:extLst>
              </p:cNvPr>
              <p:cNvSpPr/>
              <p:nvPr userDrawn="1"/>
            </p:nvSpPr>
            <p:spPr>
              <a:xfrm>
                <a:off x="11565415" y="607504"/>
                <a:ext cx="196224" cy="136525"/>
              </a:xfrm>
              <a:prstGeom prst="parallelogram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" name="Parallelogram 16">
                <a:extLst>
                  <a:ext uri="{FF2B5EF4-FFF2-40B4-BE49-F238E27FC236}">
                    <a16:creationId xmlns:a16="http://schemas.microsoft.com/office/drawing/2014/main" id="{302B88C4-034D-ACA0-31D5-C6228A64E36E}"/>
                  </a:ext>
                </a:extLst>
              </p:cNvPr>
              <p:cNvSpPr/>
              <p:nvPr userDrawn="1"/>
            </p:nvSpPr>
            <p:spPr>
              <a:xfrm>
                <a:off x="11821491" y="607504"/>
                <a:ext cx="196224" cy="136525"/>
              </a:xfrm>
              <a:prstGeom prst="parallelogram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" name="Parallelogram 17">
                <a:extLst>
                  <a:ext uri="{FF2B5EF4-FFF2-40B4-BE49-F238E27FC236}">
                    <a16:creationId xmlns:a16="http://schemas.microsoft.com/office/drawing/2014/main" id="{EC2CB5CD-D0CA-1B63-2CBD-20631095AC1C}"/>
                  </a:ext>
                </a:extLst>
              </p:cNvPr>
              <p:cNvSpPr/>
              <p:nvPr userDrawn="1"/>
            </p:nvSpPr>
            <p:spPr>
              <a:xfrm>
                <a:off x="12077568" y="607504"/>
                <a:ext cx="284233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27147D1-F772-B7AD-C206-F8A178E02305}"/>
                </a:ext>
              </a:extLst>
            </p:cNvPr>
            <p:cNvSpPr/>
            <p:nvPr userDrawn="1"/>
          </p:nvSpPr>
          <p:spPr>
            <a:xfrm>
              <a:off x="12036349" y="0"/>
              <a:ext cx="161925" cy="1365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B715B4F-7588-E75D-09BA-94EB2B295AF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D5A8D3-BBDD-E242-8D4A-11F137D2945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Picture Placeholder 14">
            <a:extLst>
              <a:ext uri="{FF2B5EF4-FFF2-40B4-BE49-F238E27FC236}">
                <a16:creationId xmlns:a16="http://schemas.microsoft.com/office/drawing/2014/main" id="{47CED478-2898-A577-FB16-C7580FEDA44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35756"/>
            <a:ext cx="5619750" cy="6265044"/>
          </a:xfrm>
        </p:spPr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ts val="12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14">
            <a:extLst>
              <a:ext uri="{FF2B5EF4-FFF2-40B4-BE49-F238E27FC236}">
                <a16:creationId xmlns:a16="http://schemas.microsoft.com/office/drawing/2014/main" id="{5EA89AA1-C605-C76A-800C-F054D4D9EA2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619750" y="137158"/>
            <a:ext cx="6572250" cy="6263642"/>
          </a:xfrm>
        </p:spPr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ts val="12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00149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umns Photo Galle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4AA6E5C5-8E2A-54D0-431C-80711B1195BF}"/>
              </a:ext>
            </a:extLst>
          </p:cNvPr>
          <p:cNvGrpSpPr/>
          <p:nvPr userDrawn="1"/>
        </p:nvGrpSpPr>
        <p:grpSpPr>
          <a:xfrm>
            <a:off x="0" y="6472809"/>
            <a:ext cx="12192000" cy="405161"/>
            <a:chOff x="0" y="6472809"/>
            <a:chExt cx="12192000" cy="405161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D9F7643F-FF9F-7C35-E3AC-A82A618D2EDB}"/>
                </a:ext>
              </a:extLst>
            </p:cNvPr>
            <p:cNvSpPr/>
            <p:nvPr userDrawn="1"/>
          </p:nvSpPr>
          <p:spPr>
            <a:xfrm>
              <a:off x="0" y="6472809"/>
              <a:ext cx="12192000" cy="40516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9" name="Graphic 18">
              <a:extLst>
                <a:ext uri="{FF2B5EF4-FFF2-40B4-BE49-F238E27FC236}">
                  <a16:creationId xmlns:a16="http://schemas.microsoft.com/office/drawing/2014/main" id="{83AC5C37-CBAF-88C8-1071-DE0994A9A15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70328" y="6533333"/>
              <a:ext cx="304601" cy="304601"/>
            </a:xfrm>
            <a:prstGeom prst="rect">
              <a:avLst/>
            </a:pr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62F40820-81ED-095D-4A47-3188C4C168D7}"/>
              </a:ext>
            </a:extLst>
          </p:cNvPr>
          <p:cNvGrpSpPr/>
          <p:nvPr userDrawn="1"/>
        </p:nvGrpSpPr>
        <p:grpSpPr>
          <a:xfrm>
            <a:off x="-1" y="0"/>
            <a:ext cx="12198275" cy="136525"/>
            <a:chOff x="-1" y="0"/>
            <a:chExt cx="12198275" cy="136525"/>
          </a:xfrm>
          <a:solidFill>
            <a:schemeClr val="accent1"/>
          </a:solidFill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CEF09172-174D-6DA7-A585-4637E22EE4BC}"/>
                </a:ext>
              </a:extLst>
            </p:cNvPr>
            <p:cNvGrpSpPr/>
            <p:nvPr userDrawn="1"/>
          </p:nvGrpSpPr>
          <p:grpSpPr>
            <a:xfrm>
              <a:off x="-1" y="0"/>
              <a:ext cx="12191998" cy="136525"/>
              <a:chOff x="0" y="607504"/>
              <a:chExt cx="12361801" cy="136525"/>
            </a:xfrm>
            <a:grpFill/>
            <a:effectLst/>
          </p:grpSpPr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79AF6C85-AEC2-6641-6D7D-C7B1AC376AC5}"/>
                  </a:ext>
                </a:extLst>
              </p:cNvPr>
              <p:cNvSpPr/>
              <p:nvPr userDrawn="1"/>
            </p:nvSpPr>
            <p:spPr>
              <a:xfrm>
                <a:off x="0" y="607504"/>
                <a:ext cx="10674541" cy="136525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" name="Parallelogram 10">
                <a:extLst>
                  <a:ext uri="{FF2B5EF4-FFF2-40B4-BE49-F238E27FC236}">
                    <a16:creationId xmlns:a16="http://schemas.microsoft.com/office/drawing/2014/main" id="{EF222E3C-02C5-9364-6094-77FC7E139517}"/>
                  </a:ext>
                </a:extLst>
              </p:cNvPr>
              <p:cNvSpPr/>
              <p:nvPr userDrawn="1"/>
            </p:nvSpPr>
            <p:spPr>
              <a:xfrm>
                <a:off x="10603901" y="607504"/>
                <a:ext cx="133432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" name="Parallelogram 11">
                <a:extLst>
                  <a:ext uri="{FF2B5EF4-FFF2-40B4-BE49-F238E27FC236}">
                    <a16:creationId xmlns:a16="http://schemas.microsoft.com/office/drawing/2014/main" id="{B0A44965-3835-19F0-46B0-33051D9BDFCF}"/>
                  </a:ext>
                </a:extLst>
              </p:cNvPr>
              <p:cNvSpPr/>
              <p:nvPr userDrawn="1"/>
            </p:nvSpPr>
            <p:spPr>
              <a:xfrm>
                <a:off x="10797185" y="607504"/>
                <a:ext cx="196224" cy="136525"/>
              </a:xfrm>
              <a:prstGeom prst="parallelogram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" name="Parallelogram 12">
                <a:extLst>
                  <a:ext uri="{FF2B5EF4-FFF2-40B4-BE49-F238E27FC236}">
                    <a16:creationId xmlns:a16="http://schemas.microsoft.com/office/drawing/2014/main" id="{F2840EF7-8340-F1FD-E0EA-E1D11EBCD5B5}"/>
                  </a:ext>
                </a:extLst>
              </p:cNvPr>
              <p:cNvSpPr/>
              <p:nvPr userDrawn="1"/>
            </p:nvSpPr>
            <p:spPr>
              <a:xfrm>
                <a:off x="11053262" y="607504"/>
                <a:ext cx="196224" cy="136525"/>
              </a:xfrm>
              <a:prstGeom prst="parallelogram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" name="Parallelogram 13">
                <a:extLst>
                  <a:ext uri="{FF2B5EF4-FFF2-40B4-BE49-F238E27FC236}">
                    <a16:creationId xmlns:a16="http://schemas.microsoft.com/office/drawing/2014/main" id="{3BAA533F-D1D9-4474-EDDB-FB814C4516F4}"/>
                  </a:ext>
                </a:extLst>
              </p:cNvPr>
              <p:cNvSpPr/>
              <p:nvPr userDrawn="1"/>
            </p:nvSpPr>
            <p:spPr>
              <a:xfrm>
                <a:off x="11309338" y="607504"/>
                <a:ext cx="196224" cy="136525"/>
              </a:xfrm>
              <a:prstGeom prst="parallelogram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Parallelogram 14">
                <a:extLst>
                  <a:ext uri="{FF2B5EF4-FFF2-40B4-BE49-F238E27FC236}">
                    <a16:creationId xmlns:a16="http://schemas.microsoft.com/office/drawing/2014/main" id="{0F2C2984-5C94-BED5-3575-FDF68FAEC022}"/>
                  </a:ext>
                </a:extLst>
              </p:cNvPr>
              <p:cNvSpPr/>
              <p:nvPr userDrawn="1"/>
            </p:nvSpPr>
            <p:spPr>
              <a:xfrm>
                <a:off x="11565415" y="607504"/>
                <a:ext cx="196224" cy="136525"/>
              </a:xfrm>
              <a:prstGeom prst="parallelogram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Parallelogram 15">
                <a:extLst>
                  <a:ext uri="{FF2B5EF4-FFF2-40B4-BE49-F238E27FC236}">
                    <a16:creationId xmlns:a16="http://schemas.microsoft.com/office/drawing/2014/main" id="{46561ECC-BC58-8CB5-7DEF-DFACCE28AFE5}"/>
                  </a:ext>
                </a:extLst>
              </p:cNvPr>
              <p:cNvSpPr/>
              <p:nvPr userDrawn="1"/>
            </p:nvSpPr>
            <p:spPr>
              <a:xfrm>
                <a:off x="11821491" y="607504"/>
                <a:ext cx="196224" cy="136525"/>
              </a:xfrm>
              <a:prstGeom prst="parallelogram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" name="Parallelogram 16">
                <a:extLst>
                  <a:ext uri="{FF2B5EF4-FFF2-40B4-BE49-F238E27FC236}">
                    <a16:creationId xmlns:a16="http://schemas.microsoft.com/office/drawing/2014/main" id="{FB683924-DCF5-D79A-4B33-5D789EDD9DE8}"/>
                  </a:ext>
                </a:extLst>
              </p:cNvPr>
              <p:cNvSpPr/>
              <p:nvPr userDrawn="1"/>
            </p:nvSpPr>
            <p:spPr>
              <a:xfrm>
                <a:off x="12077568" y="607504"/>
                <a:ext cx="284233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AC3F5E9-2E95-BC18-A0CB-6C658D68A711}"/>
                </a:ext>
              </a:extLst>
            </p:cNvPr>
            <p:cNvSpPr/>
            <p:nvPr userDrawn="1"/>
          </p:nvSpPr>
          <p:spPr>
            <a:xfrm>
              <a:off x="12036349" y="0"/>
              <a:ext cx="161925" cy="1365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Picture Placeholder 14">
            <a:extLst>
              <a:ext uri="{FF2B5EF4-FFF2-40B4-BE49-F238E27FC236}">
                <a16:creationId xmlns:a16="http://schemas.microsoft.com/office/drawing/2014/main" id="{8F23D81C-E136-B202-6D8B-1B98C25F0E1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35755"/>
            <a:ext cx="3111500" cy="6337053"/>
          </a:xfrm>
        </p:spPr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ts val="12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Picture Placeholder 14">
            <a:extLst>
              <a:ext uri="{FF2B5EF4-FFF2-40B4-BE49-F238E27FC236}">
                <a16:creationId xmlns:a16="http://schemas.microsoft.com/office/drawing/2014/main" id="{A7476E23-37A4-7D43-E019-33B228B7BAD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111500" y="135755"/>
            <a:ext cx="3098799" cy="6337053"/>
          </a:xfrm>
        </p:spPr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ts val="12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5" name="Picture Placeholder 14">
            <a:extLst>
              <a:ext uri="{FF2B5EF4-FFF2-40B4-BE49-F238E27FC236}">
                <a16:creationId xmlns:a16="http://schemas.microsoft.com/office/drawing/2014/main" id="{1E604907-2B87-4EA3-90D1-2F87E7A2F8D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210300" y="135755"/>
            <a:ext cx="3124200" cy="6337053"/>
          </a:xfrm>
        </p:spPr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ts val="12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6" name="Picture Placeholder 14">
            <a:extLst>
              <a:ext uri="{FF2B5EF4-FFF2-40B4-BE49-F238E27FC236}">
                <a16:creationId xmlns:a16="http://schemas.microsoft.com/office/drawing/2014/main" id="{0E96E2BC-5BC6-47F0-44E3-2053F3D3CCD7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334500" y="135755"/>
            <a:ext cx="2857500" cy="6337053"/>
          </a:xfrm>
        </p:spPr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ts val="12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AA28875-302B-774B-2F40-13600003762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D5A8D3-BBDD-E242-8D4A-11F137D2945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73870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– Milest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38701519-EB0D-3A38-2FC4-E2E08C1CB0A2}"/>
              </a:ext>
            </a:extLst>
          </p:cNvPr>
          <p:cNvGrpSpPr/>
          <p:nvPr userDrawn="1"/>
        </p:nvGrpSpPr>
        <p:grpSpPr>
          <a:xfrm>
            <a:off x="0" y="6472809"/>
            <a:ext cx="12192000" cy="405161"/>
            <a:chOff x="0" y="6472809"/>
            <a:chExt cx="12192000" cy="405161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F74F6BD-B424-4A68-535C-4BF3CCB3166F}"/>
                </a:ext>
              </a:extLst>
            </p:cNvPr>
            <p:cNvSpPr/>
            <p:nvPr userDrawn="1"/>
          </p:nvSpPr>
          <p:spPr>
            <a:xfrm>
              <a:off x="0" y="6472809"/>
              <a:ext cx="12192000" cy="40516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4" name="Graphic 23">
              <a:extLst>
                <a:ext uri="{FF2B5EF4-FFF2-40B4-BE49-F238E27FC236}">
                  <a16:creationId xmlns:a16="http://schemas.microsoft.com/office/drawing/2014/main" id="{72150623-69AE-FD81-C37D-455D4BC3E70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70328" y="6533333"/>
              <a:ext cx="304601" cy="304601"/>
            </a:xfrm>
            <a:prstGeom prst="rect">
              <a:avLst/>
            </a:pr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B1B42FBF-4E10-0A2F-8E24-74B2758173FB}"/>
              </a:ext>
            </a:extLst>
          </p:cNvPr>
          <p:cNvGrpSpPr/>
          <p:nvPr userDrawn="1"/>
        </p:nvGrpSpPr>
        <p:grpSpPr>
          <a:xfrm>
            <a:off x="-1" y="0"/>
            <a:ext cx="12198275" cy="136525"/>
            <a:chOff x="-1" y="0"/>
            <a:chExt cx="12198275" cy="136525"/>
          </a:xfrm>
          <a:solidFill>
            <a:schemeClr val="accent1"/>
          </a:solidFill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FD0E5174-7001-28C8-4221-2E682170E32E}"/>
                </a:ext>
              </a:extLst>
            </p:cNvPr>
            <p:cNvGrpSpPr/>
            <p:nvPr userDrawn="1"/>
          </p:nvGrpSpPr>
          <p:grpSpPr>
            <a:xfrm>
              <a:off x="-1" y="0"/>
              <a:ext cx="12191998" cy="136525"/>
              <a:chOff x="0" y="607504"/>
              <a:chExt cx="12361801" cy="136525"/>
            </a:xfrm>
            <a:grpFill/>
            <a:effectLst/>
          </p:grpSpPr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118B7764-70BD-B6E2-427E-C62E5773EB6D}"/>
                  </a:ext>
                </a:extLst>
              </p:cNvPr>
              <p:cNvSpPr/>
              <p:nvPr userDrawn="1"/>
            </p:nvSpPr>
            <p:spPr>
              <a:xfrm>
                <a:off x="0" y="607504"/>
                <a:ext cx="10674541" cy="136525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" name="Parallelogram 10">
                <a:extLst>
                  <a:ext uri="{FF2B5EF4-FFF2-40B4-BE49-F238E27FC236}">
                    <a16:creationId xmlns:a16="http://schemas.microsoft.com/office/drawing/2014/main" id="{ABCB1489-255E-CC13-6BEC-64FE3B4DED4F}"/>
                  </a:ext>
                </a:extLst>
              </p:cNvPr>
              <p:cNvSpPr/>
              <p:nvPr userDrawn="1"/>
            </p:nvSpPr>
            <p:spPr>
              <a:xfrm>
                <a:off x="10603901" y="607504"/>
                <a:ext cx="133432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" name="Parallelogram 11">
                <a:extLst>
                  <a:ext uri="{FF2B5EF4-FFF2-40B4-BE49-F238E27FC236}">
                    <a16:creationId xmlns:a16="http://schemas.microsoft.com/office/drawing/2014/main" id="{69C42AA9-3B94-B96D-A35D-90F069D8431B}"/>
                  </a:ext>
                </a:extLst>
              </p:cNvPr>
              <p:cNvSpPr/>
              <p:nvPr userDrawn="1"/>
            </p:nvSpPr>
            <p:spPr>
              <a:xfrm>
                <a:off x="10797185" y="607504"/>
                <a:ext cx="196224" cy="136525"/>
              </a:xfrm>
              <a:prstGeom prst="parallelogram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" name="Parallelogram 12">
                <a:extLst>
                  <a:ext uri="{FF2B5EF4-FFF2-40B4-BE49-F238E27FC236}">
                    <a16:creationId xmlns:a16="http://schemas.microsoft.com/office/drawing/2014/main" id="{9B9622D9-6F20-EE2E-43C1-89A3DFDBF014}"/>
                  </a:ext>
                </a:extLst>
              </p:cNvPr>
              <p:cNvSpPr/>
              <p:nvPr userDrawn="1"/>
            </p:nvSpPr>
            <p:spPr>
              <a:xfrm>
                <a:off x="11053262" y="607504"/>
                <a:ext cx="196224" cy="136525"/>
              </a:xfrm>
              <a:prstGeom prst="parallelogram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" name="Parallelogram 13">
                <a:extLst>
                  <a:ext uri="{FF2B5EF4-FFF2-40B4-BE49-F238E27FC236}">
                    <a16:creationId xmlns:a16="http://schemas.microsoft.com/office/drawing/2014/main" id="{D610B391-5DBB-6454-7D33-FD9ECCEC85AA}"/>
                  </a:ext>
                </a:extLst>
              </p:cNvPr>
              <p:cNvSpPr/>
              <p:nvPr userDrawn="1"/>
            </p:nvSpPr>
            <p:spPr>
              <a:xfrm>
                <a:off x="11309338" y="607504"/>
                <a:ext cx="196224" cy="136525"/>
              </a:xfrm>
              <a:prstGeom prst="parallelogram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Parallelogram 14">
                <a:extLst>
                  <a:ext uri="{FF2B5EF4-FFF2-40B4-BE49-F238E27FC236}">
                    <a16:creationId xmlns:a16="http://schemas.microsoft.com/office/drawing/2014/main" id="{16F49497-DB24-8396-02B2-A467662A317E}"/>
                  </a:ext>
                </a:extLst>
              </p:cNvPr>
              <p:cNvSpPr/>
              <p:nvPr userDrawn="1"/>
            </p:nvSpPr>
            <p:spPr>
              <a:xfrm>
                <a:off x="11565415" y="607504"/>
                <a:ext cx="196224" cy="136525"/>
              </a:xfrm>
              <a:prstGeom prst="parallelogram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Parallelogram 15">
                <a:extLst>
                  <a:ext uri="{FF2B5EF4-FFF2-40B4-BE49-F238E27FC236}">
                    <a16:creationId xmlns:a16="http://schemas.microsoft.com/office/drawing/2014/main" id="{144DE31D-B951-1C5A-FE8A-8D692881A2C6}"/>
                  </a:ext>
                </a:extLst>
              </p:cNvPr>
              <p:cNvSpPr/>
              <p:nvPr userDrawn="1"/>
            </p:nvSpPr>
            <p:spPr>
              <a:xfrm>
                <a:off x="11821491" y="607504"/>
                <a:ext cx="196224" cy="136525"/>
              </a:xfrm>
              <a:prstGeom prst="parallelogram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" name="Parallelogram 16">
                <a:extLst>
                  <a:ext uri="{FF2B5EF4-FFF2-40B4-BE49-F238E27FC236}">
                    <a16:creationId xmlns:a16="http://schemas.microsoft.com/office/drawing/2014/main" id="{9BFA29DE-6E04-174B-9EAD-11D45C5FD7C1}"/>
                  </a:ext>
                </a:extLst>
              </p:cNvPr>
              <p:cNvSpPr/>
              <p:nvPr userDrawn="1"/>
            </p:nvSpPr>
            <p:spPr>
              <a:xfrm>
                <a:off x="12077568" y="607504"/>
                <a:ext cx="284233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D403868-9FF4-7FE8-4F77-B4D2E58D0EA5}"/>
                </a:ext>
              </a:extLst>
            </p:cNvPr>
            <p:cNvSpPr/>
            <p:nvPr userDrawn="1"/>
          </p:nvSpPr>
          <p:spPr>
            <a:xfrm>
              <a:off x="12036349" y="0"/>
              <a:ext cx="161925" cy="1365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72F8AC-38BC-3DC7-6521-17B8244E2D9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D5A8D3-BBDD-E242-8D4A-11F137D2945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9" name="Graphic 18">
            <a:extLst>
              <a:ext uri="{FF2B5EF4-FFF2-40B4-BE49-F238E27FC236}">
                <a16:creationId xmlns:a16="http://schemas.microsoft.com/office/drawing/2014/main" id="{C76DF6A9-47C5-ED5E-CBDD-F9D4AE321FF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51503" y="2439296"/>
            <a:ext cx="2295793" cy="284995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F2E1EF03-BFFB-131A-7E00-0570D20EB76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916103" y="2439296"/>
            <a:ext cx="2295793" cy="284995"/>
          </a:xfrm>
          <a:prstGeom prst="rect">
            <a:avLst/>
          </a:prstGeom>
        </p:spPr>
      </p:pic>
      <p:sp>
        <p:nvSpPr>
          <p:cNvPr id="21" name="Picture Placeholder 6">
            <a:extLst>
              <a:ext uri="{FF2B5EF4-FFF2-40B4-BE49-F238E27FC236}">
                <a16:creationId xmlns:a16="http://schemas.microsoft.com/office/drawing/2014/main" id="{5BF0FA28-83CA-5150-16C5-5283FF1A519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280660" y="1737360"/>
            <a:ext cx="1691640" cy="169164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txBody>
          <a:bodyPr/>
          <a:lstStyle>
            <a:lvl1pPr marL="0" indent="0">
              <a:buNone/>
              <a:defRPr/>
            </a:lvl1pPr>
          </a:lstStyle>
          <a:p>
            <a:pPr marL="171450" marR="0" lvl="0" indent="-17145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Picture Placeholder 6">
            <a:extLst>
              <a:ext uri="{FF2B5EF4-FFF2-40B4-BE49-F238E27FC236}">
                <a16:creationId xmlns:a16="http://schemas.microsoft.com/office/drawing/2014/main" id="{A8319DB5-7A3F-D6B9-6FD0-A25779AEB5A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116060" y="1737360"/>
            <a:ext cx="1691640" cy="169164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txBody>
          <a:bodyPr/>
          <a:lstStyle>
            <a:lvl1pPr marL="0" indent="0">
              <a:buNone/>
              <a:defRPr/>
            </a:lvl1pPr>
          </a:lstStyle>
          <a:p>
            <a:pPr marL="171450" marR="0" lvl="0" indent="-17145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Picture Placeholder 6">
            <a:extLst>
              <a:ext uri="{FF2B5EF4-FFF2-40B4-BE49-F238E27FC236}">
                <a16:creationId xmlns:a16="http://schemas.microsoft.com/office/drawing/2014/main" id="{DF043458-3DF4-AA19-5102-556DA7480C6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442720" y="1737360"/>
            <a:ext cx="1691640" cy="169164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txBody>
          <a:bodyPr/>
          <a:lstStyle>
            <a:lvl1pPr marL="0" indent="0">
              <a:buNone/>
              <a:defRPr/>
            </a:lvl1pPr>
          </a:lstStyle>
          <a:p>
            <a:pPr marL="171450" marR="0" lvl="0" indent="-17145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99574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- Milesto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C56ADD4F-F9FC-1174-9AF8-9094A05A7425}"/>
              </a:ext>
            </a:extLst>
          </p:cNvPr>
          <p:cNvGrpSpPr/>
          <p:nvPr userDrawn="1"/>
        </p:nvGrpSpPr>
        <p:grpSpPr>
          <a:xfrm>
            <a:off x="0" y="6472809"/>
            <a:ext cx="12192000" cy="405161"/>
            <a:chOff x="0" y="6472809"/>
            <a:chExt cx="12192000" cy="405161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B726363D-94CB-A7C6-EF73-64BF7C7EAB3D}"/>
                </a:ext>
              </a:extLst>
            </p:cNvPr>
            <p:cNvSpPr/>
            <p:nvPr userDrawn="1"/>
          </p:nvSpPr>
          <p:spPr>
            <a:xfrm>
              <a:off x="0" y="6472809"/>
              <a:ext cx="12192000" cy="40516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6" name="Graphic 25">
              <a:extLst>
                <a:ext uri="{FF2B5EF4-FFF2-40B4-BE49-F238E27FC236}">
                  <a16:creationId xmlns:a16="http://schemas.microsoft.com/office/drawing/2014/main" id="{B80DAF49-636D-EB86-D6CB-F6AFD2C4BAE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70328" y="6533333"/>
              <a:ext cx="304601" cy="304601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53B57AE-06D8-7303-5309-D197A45F36A9}"/>
              </a:ext>
            </a:extLst>
          </p:cNvPr>
          <p:cNvGrpSpPr/>
          <p:nvPr userDrawn="1"/>
        </p:nvGrpSpPr>
        <p:grpSpPr>
          <a:xfrm>
            <a:off x="-1" y="0"/>
            <a:ext cx="12198275" cy="136525"/>
            <a:chOff x="-1" y="0"/>
            <a:chExt cx="12198275" cy="136525"/>
          </a:xfrm>
          <a:solidFill>
            <a:schemeClr val="accent1"/>
          </a:solidFill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F268F847-FECC-4119-26AA-1012B1D08107}"/>
                </a:ext>
              </a:extLst>
            </p:cNvPr>
            <p:cNvGrpSpPr/>
            <p:nvPr userDrawn="1"/>
          </p:nvGrpSpPr>
          <p:grpSpPr>
            <a:xfrm>
              <a:off x="-1" y="0"/>
              <a:ext cx="12191998" cy="136525"/>
              <a:chOff x="0" y="607504"/>
              <a:chExt cx="12361801" cy="136525"/>
            </a:xfrm>
            <a:grpFill/>
            <a:effectLst/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D32C9D39-F16C-4BDB-E651-B2E61E514DFF}"/>
                  </a:ext>
                </a:extLst>
              </p:cNvPr>
              <p:cNvSpPr/>
              <p:nvPr userDrawn="1"/>
            </p:nvSpPr>
            <p:spPr>
              <a:xfrm>
                <a:off x="0" y="607504"/>
                <a:ext cx="10674541" cy="136525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" name="Parallelogram 17">
                <a:extLst>
                  <a:ext uri="{FF2B5EF4-FFF2-40B4-BE49-F238E27FC236}">
                    <a16:creationId xmlns:a16="http://schemas.microsoft.com/office/drawing/2014/main" id="{43FF269B-5414-2A00-D12D-73BAC6E0D240}"/>
                  </a:ext>
                </a:extLst>
              </p:cNvPr>
              <p:cNvSpPr/>
              <p:nvPr userDrawn="1"/>
            </p:nvSpPr>
            <p:spPr>
              <a:xfrm>
                <a:off x="10603901" y="607504"/>
                <a:ext cx="133432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Parallelogram 18">
                <a:extLst>
                  <a:ext uri="{FF2B5EF4-FFF2-40B4-BE49-F238E27FC236}">
                    <a16:creationId xmlns:a16="http://schemas.microsoft.com/office/drawing/2014/main" id="{ECC5CD5A-2E3E-35F8-A613-1A2BF95065E2}"/>
                  </a:ext>
                </a:extLst>
              </p:cNvPr>
              <p:cNvSpPr/>
              <p:nvPr userDrawn="1"/>
            </p:nvSpPr>
            <p:spPr>
              <a:xfrm>
                <a:off x="10797185" y="607504"/>
                <a:ext cx="196224" cy="136525"/>
              </a:xfrm>
              <a:prstGeom prst="parallelogram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" name="Parallelogram 19">
                <a:extLst>
                  <a:ext uri="{FF2B5EF4-FFF2-40B4-BE49-F238E27FC236}">
                    <a16:creationId xmlns:a16="http://schemas.microsoft.com/office/drawing/2014/main" id="{B24F9187-AD1E-A154-71EB-FA2AEE2C3D38}"/>
                  </a:ext>
                </a:extLst>
              </p:cNvPr>
              <p:cNvSpPr/>
              <p:nvPr userDrawn="1"/>
            </p:nvSpPr>
            <p:spPr>
              <a:xfrm>
                <a:off x="11053262" y="607504"/>
                <a:ext cx="196224" cy="136525"/>
              </a:xfrm>
              <a:prstGeom prst="parallelogram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" name="Parallelogram 20">
                <a:extLst>
                  <a:ext uri="{FF2B5EF4-FFF2-40B4-BE49-F238E27FC236}">
                    <a16:creationId xmlns:a16="http://schemas.microsoft.com/office/drawing/2014/main" id="{35769C72-27A1-1BD9-8F9B-42EAD2242552}"/>
                  </a:ext>
                </a:extLst>
              </p:cNvPr>
              <p:cNvSpPr/>
              <p:nvPr userDrawn="1"/>
            </p:nvSpPr>
            <p:spPr>
              <a:xfrm>
                <a:off x="11309338" y="607504"/>
                <a:ext cx="196224" cy="136525"/>
              </a:xfrm>
              <a:prstGeom prst="parallelogram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Parallelogram 21">
                <a:extLst>
                  <a:ext uri="{FF2B5EF4-FFF2-40B4-BE49-F238E27FC236}">
                    <a16:creationId xmlns:a16="http://schemas.microsoft.com/office/drawing/2014/main" id="{407D1EE6-F7F8-1BF6-FAA4-FC063C4B6836}"/>
                  </a:ext>
                </a:extLst>
              </p:cNvPr>
              <p:cNvSpPr/>
              <p:nvPr userDrawn="1"/>
            </p:nvSpPr>
            <p:spPr>
              <a:xfrm>
                <a:off x="11565415" y="607504"/>
                <a:ext cx="196224" cy="136525"/>
              </a:xfrm>
              <a:prstGeom prst="parallelogram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3" name="Parallelogram 22">
                <a:extLst>
                  <a:ext uri="{FF2B5EF4-FFF2-40B4-BE49-F238E27FC236}">
                    <a16:creationId xmlns:a16="http://schemas.microsoft.com/office/drawing/2014/main" id="{5EA0C435-DA48-0301-2B8D-A2812929528A}"/>
                  </a:ext>
                </a:extLst>
              </p:cNvPr>
              <p:cNvSpPr/>
              <p:nvPr userDrawn="1"/>
            </p:nvSpPr>
            <p:spPr>
              <a:xfrm>
                <a:off x="11821491" y="607504"/>
                <a:ext cx="196224" cy="136525"/>
              </a:xfrm>
              <a:prstGeom prst="parallelogram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" name="Parallelogram 23">
                <a:extLst>
                  <a:ext uri="{FF2B5EF4-FFF2-40B4-BE49-F238E27FC236}">
                    <a16:creationId xmlns:a16="http://schemas.microsoft.com/office/drawing/2014/main" id="{94770C0A-FB79-F2EF-9EB2-3A6CA8508AE5}"/>
                  </a:ext>
                </a:extLst>
              </p:cNvPr>
              <p:cNvSpPr/>
              <p:nvPr userDrawn="1"/>
            </p:nvSpPr>
            <p:spPr>
              <a:xfrm>
                <a:off x="12077568" y="607504"/>
                <a:ext cx="284233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61795B5-5E1C-E9DE-BACD-E5277406C117}"/>
                </a:ext>
              </a:extLst>
            </p:cNvPr>
            <p:cNvSpPr/>
            <p:nvPr userDrawn="1"/>
          </p:nvSpPr>
          <p:spPr>
            <a:xfrm>
              <a:off x="12036349" y="0"/>
              <a:ext cx="161925" cy="1365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28E5A4B-DB42-F2A5-1478-10C34C6E6EC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D5A8D3-BBDD-E242-8D4A-11F137D2945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380DAC80-BBA3-D45F-1287-57596275CEF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175500" y="2455095"/>
            <a:ext cx="2295793" cy="284995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B94AB632-AAFF-C1F7-BFC1-9FB2470DAE9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315374" y="2459006"/>
            <a:ext cx="2295793" cy="284995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5DC0526B-CC3D-8235-1B0F-839EBD97512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45168" y="2439110"/>
            <a:ext cx="2295793" cy="284995"/>
          </a:xfrm>
          <a:prstGeom prst="rect">
            <a:avLst/>
          </a:prstGeom>
        </p:spPr>
      </p:pic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B98134C-834C-FA2C-9E65-230AFF2795F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815078" y="1735972"/>
            <a:ext cx="1691640" cy="169164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txBody>
          <a:bodyPr/>
          <a:lstStyle>
            <a:lvl1pPr marL="0" indent="0">
              <a:buNone/>
              <a:defRPr/>
            </a:lvl1pPr>
          </a:lstStyle>
          <a:p>
            <a:pPr marL="171450" marR="0" lvl="0" indent="-17145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F982FCC7-5F80-1391-3044-890B41DD9D2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541617" y="1739448"/>
            <a:ext cx="1691640" cy="169164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txBody>
          <a:bodyPr/>
          <a:lstStyle>
            <a:lvl1pPr marL="0" indent="0">
              <a:buNone/>
              <a:defRPr/>
            </a:lvl1pPr>
          </a:lstStyle>
          <a:p>
            <a:pPr marL="171450" marR="0" lvl="0" indent="-17145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Picture Placeholder 6">
            <a:extLst>
              <a:ext uri="{FF2B5EF4-FFF2-40B4-BE49-F238E27FC236}">
                <a16:creationId xmlns:a16="http://schemas.microsoft.com/office/drawing/2014/main" id="{A7076F1C-130A-99F2-B007-7BB23D6E67C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32770" y="1735972"/>
            <a:ext cx="1691640" cy="169164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txBody>
          <a:bodyPr/>
          <a:lstStyle>
            <a:lvl1pPr marL="0" indent="0">
              <a:buNone/>
              <a:defRPr/>
            </a:lvl1pPr>
          </a:lstStyle>
          <a:p>
            <a:pPr marL="171450" marR="0" lvl="0" indent="-17145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Picture Placeholder 6">
            <a:extLst>
              <a:ext uri="{FF2B5EF4-FFF2-40B4-BE49-F238E27FC236}">
                <a16:creationId xmlns:a16="http://schemas.microsoft.com/office/drawing/2014/main" id="{66E1BD2C-9B52-6C66-FA70-08930539C70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685284" y="1735972"/>
            <a:ext cx="1691640" cy="169164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txBody>
          <a:bodyPr/>
          <a:lstStyle>
            <a:lvl1pPr marL="0" indent="0">
              <a:buNone/>
              <a:defRPr/>
            </a:lvl1pPr>
          </a:lstStyle>
          <a:p>
            <a:pPr marL="171450" marR="0" lvl="0" indent="-17145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249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-Milest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45ABDCB3-3629-FB51-C3E5-E7A3752468B9}"/>
              </a:ext>
            </a:extLst>
          </p:cNvPr>
          <p:cNvGrpSpPr/>
          <p:nvPr userDrawn="1"/>
        </p:nvGrpSpPr>
        <p:grpSpPr>
          <a:xfrm>
            <a:off x="0" y="6472809"/>
            <a:ext cx="12192000" cy="405161"/>
            <a:chOff x="0" y="6472809"/>
            <a:chExt cx="12192000" cy="405161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23968B16-0594-8838-B68A-09334D11DD6A}"/>
                </a:ext>
              </a:extLst>
            </p:cNvPr>
            <p:cNvSpPr/>
            <p:nvPr userDrawn="1"/>
          </p:nvSpPr>
          <p:spPr>
            <a:xfrm>
              <a:off x="0" y="6472809"/>
              <a:ext cx="12192000" cy="40516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9" name="Graphic 28">
              <a:extLst>
                <a:ext uri="{FF2B5EF4-FFF2-40B4-BE49-F238E27FC236}">
                  <a16:creationId xmlns:a16="http://schemas.microsoft.com/office/drawing/2014/main" id="{08903868-60F3-C1FF-A94C-A509E416E6F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70328" y="6533333"/>
              <a:ext cx="304601" cy="304601"/>
            </a:xfrm>
            <a:prstGeom prst="rect">
              <a:avLst/>
            </a:pr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08B84B18-8142-8E3C-64B0-5F3CA85D935C}"/>
              </a:ext>
            </a:extLst>
          </p:cNvPr>
          <p:cNvGrpSpPr/>
          <p:nvPr userDrawn="1"/>
        </p:nvGrpSpPr>
        <p:grpSpPr>
          <a:xfrm>
            <a:off x="-1" y="0"/>
            <a:ext cx="12198275" cy="136525"/>
            <a:chOff x="-1" y="0"/>
            <a:chExt cx="12198275" cy="136525"/>
          </a:xfrm>
          <a:solidFill>
            <a:schemeClr val="accent1"/>
          </a:solidFill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A038F947-C20F-3B73-52A6-803B9A66EE68}"/>
                </a:ext>
              </a:extLst>
            </p:cNvPr>
            <p:cNvGrpSpPr/>
            <p:nvPr userDrawn="1"/>
          </p:nvGrpSpPr>
          <p:grpSpPr>
            <a:xfrm>
              <a:off x="-1" y="0"/>
              <a:ext cx="12191998" cy="136525"/>
              <a:chOff x="0" y="607504"/>
              <a:chExt cx="12361801" cy="136525"/>
            </a:xfrm>
            <a:grpFill/>
            <a:effectLst/>
          </p:grpSpPr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7F58AAD9-4FD3-4906-DB23-97D30F690DAF}"/>
                  </a:ext>
                </a:extLst>
              </p:cNvPr>
              <p:cNvSpPr/>
              <p:nvPr userDrawn="1"/>
            </p:nvSpPr>
            <p:spPr>
              <a:xfrm>
                <a:off x="0" y="607504"/>
                <a:ext cx="10674541" cy="136525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" name="Parallelogram 10">
                <a:extLst>
                  <a:ext uri="{FF2B5EF4-FFF2-40B4-BE49-F238E27FC236}">
                    <a16:creationId xmlns:a16="http://schemas.microsoft.com/office/drawing/2014/main" id="{12FA1735-092D-C01D-A1DA-CEF3C3C706F8}"/>
                  </a:ext>
                </a:extLst>
              </p:cNvPr>
              <p:cNvSpPr/>
              <p:nvPr userDrawn="1"/>
            </p:nvSpPr>
            <p:spPr>
              <a:xfrm>
                <a:off x="10603901" y="607504"/>
                <a:ext cx="133432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" name="Parallelogram 11">
                <a:extLst>
                  <a:ext uri="{FF2B5EF4-FFF2-40B4-BE49-F238E27FC236}">
                    <a16:creationId xmlns:a16="http://schemas.microsoft.com/office/drawing/2014/main" id="{423E650E-C114-9A34-A7CE-0CD9232814EC}"/>
                  </a:ext>
                </a:extLst>
              </p:cNvPr>
              <p:cNvSpPr/>
              <p:nvPr userDrawn="1"/>
            </p:nvSpPr>
            <p:spPr>
              <a:xfrm>
                <a:off x="10797185" y="607504"/>
                <a:ext cx="196224" cy="136525"/>
              </a:xfrm>
              <a:prstGeom prst="parallelogram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" name="Parallelogram 12">
                <a:extLst>
                  <a:ext uri="{FF2B5EF4-FFF2-40B4-BE49-F238E27FC236}">
                    <a16:creationId xmlns:a16="http://schemas.microsoft.com/office/drawing/2014/main" id="{6D59E71F-3525-E467-68E1-511A5C58919B}"/>
                  </a:ext>
                </a:extLst>
              </p:cNvPr>
              <p:cNvSpPr/>
              <p:nvPr userDrawn="1"/>
            </p:nvSpPr>
            <p:spPr>
              <a:xfrm>
                <a:off x="11053262" y="607504"/>
                <a:ext cx="196224" cy="136525"/>
              </a:xfrm>
              <a:prstGeom prst="parallelogram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" name="Parallelogram 13">
                <a:extLst>
                  <a:ext uri="{FF2B5EF4-FFF2-40B4-BE49-F238E27FC236}">
                    <a16:creationId xmlns:a16="http://schemas.microsoft.com/office/drawing/2014/main" id="{6A95D6FB-55FC-E9AC-0301-545DB1DA87F5}"/>
                  </a:ext>
                </a:extLst>
              </p:cNvPr>
              <p:cNvSpPr/>
              <p:nvPr userDrawn="1"/>
            </p:nvSpPr>
            <p:spPr>
              <a:xfrm>
                <a:off x="11309338" y="607504"/>
                <a:ext cx="196224" cy="136525"/>
              </a:xfrm>
              <a:prstGeom prst="parallelogram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Parallelogram 14">
                <a:extLst>
                  <a:ext uri="{FF2B5EF4-FFF2-40B4-BE49-F238E27FC236}">
                    <a16:creationId xmlns:a16="http://schemas.microsoft.com/office/drawing/2014/main" id="{429910A1-1DEB-36C1-E3BA-C9B8103071AB}"/>
                  </a:ext>
                </a:extLst>
              </p:cNvPr>
              <p:cNvSpPr/>
              <p:nvPr userDrawn="1"/>
            </p:nvSpPr>
            <p:spPr>
              <a:xfrm>
                <a:off x="11565415" y="607504"/>
                <a:ext cx="196224" cy="136525"/>
              </a:xfrm>
              <a:prstGeom prst="parallelogram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Parallelogram 15">
                <a:extLst>
                  <a:ext uri="{FF2B5EF4-FFF2-40B4-BE49-F238E27FC236}">
                    <a16:creationId xmlns:a16="http://schemas.microsoft.com/office/drawing/2014/main" id="{213CAE9C-CC3C-B681-92BB-8B98781B3C30}"/>
                  </a:ext>
                </a:extLst>
              </p:cNvPr>
              <p:cNvSpPr/>
              <p:nvPr userDrawn="1"/>
            </p:nvSpPr>
            <p:spPr>
              <a:xfrm>
                <a:off x="11821491" y="607504"/>
                <a:ext cx="196224" cy="136525"/>
              </a:xfrm>
              <a:prstGeom prst="parallelogram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" name="Parallelogram 16">
                <a:extLst>
                  <a:ext uri="{FF2B5EF4-FFF2-40B4-BE49-F238E27FC236}">
                    <a16:creationId xmlns:a16="http://schemas.microsoft.com/office/drawing/2014/main" id="{EC4A19E0-98B4-DE97-94F7-FFF5D04B4872}"/>
                  </a:ext>
                </a:extLst>
              </p:cNvPr>
              <p:cNvSpPr/>
              <p:nvPr userDrawn="1"/>
            </p:nvSpPr>
            <p:spPr>
              <a:xfrm>
                <a:off x="12077568" y="607504"/>
                <a:ext cx="284233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5AC1C04-637C-AFD9-CED9-C62B675AD289}"/>
                </a:ext>
              </a:extLst>
            </p:cNvPr>
            <p:cNvSpPr/>
            <p:nvPr userDrawn="1"/>
          </p:nvSpPr>
          <p:spPr>
            <a:xfrm>
              <a:off x="12036349" y="0"/>
              <a:ext cx="161925" cy="1365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F247120-0C6A-2814-DB60-05E25686D73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D5A8D3-BBDD-E242-8D4A-11F137D2945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9" name="Graphic 18">
            <a:extLst>
              <a:ext uri="{FF2B5EF4-FFF2-40B4-BE49-F238E27FC236}">
                <a16:creationId xmlns:a16="http://schemas.microsoft.com/office/drawing/2014/main" id="{9E45F988-07A0-F02A-96E4-B54C8CF3722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067955" y="2441448"/>
            <a:ext cx="1023620" cy="283464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8B04F396-1ADE-E721-26A8-1AA8C9AE96E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29642" y="2441448"/>
            <a:ext cx="1023620" cy="283464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C325E6CA-9BD7-E2E5-945E-34B59C2BF38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563465" y="2441448"/>
            <a:ext cx="1023620" cy="283464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DBBFB02B-C381-C696-A086-39BA250199E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20200" y="2441448"/>
            <a:ext cx="1023620" cy="283464"/>
          </a:xfrm>
          <a:prstGeom prst="rect">
            <a:avLst/>
          </a:prstGeom>
        </p:spPr>
      </p:pic>
      <p:sp>
        <p:nvSpPr>
          <p:cNvPr id="23" name="Picture Placeholder 6">
            <a:extLst>
              <a:ext uri="{FF2B5EF4-FFF2-40B4-BE49-F238E27FC236}">
                <a16:creationId xmlns:a16="http://schemas.microsoft.com/office/drawing/2014/main" id="{96E2088A-EB1E-10A8-68C0-373F1042F75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888125" y="1737360"/>
            <a:ext cx="1691640" cy="169164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txBody>
          <a:bodyPr/>
          <a:lstStyle>
            <a:lvl1pPr marL="0" indent="0">
              <a:buNone/>
              <a:defRPr/>
            </a:lvl1pPr>
          </a:lstStyle>
          <a:p>
            <a:pPr marL="171450" marR="0" lvl="0" indent="-17145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Picture Placeholder 6">
            <a:extLst>
              <a:ext uri="{FF2B5EF4-FFF2-40B4-BE49-F238E27FC236}">
                <a16:creationId xmlns:a16="http://schemas.microsoft.com/office/drawing/2014/main" id="{C0412EED-6B92-D66F-7E72-7F396E20DA7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383635" y="1737360"/>
            <a:ext cx="1691640" cy="169164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txBody>
          <a:bodyPr/>
          <a:lstStyle>
            <a:lvl1pPr marL="0" indent="0">
              <a:buNone/>
              <a:defRPr/>
            </a:lvl1pPr>
          </a:lstStyle>
          <a:p>
            <a:pPr marL="171450" marR="0" lvl="0" indent="-17145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5" name="Picture Placeholder 6">
            <a:extLst>
              <a:ext uri="{FF2B5EF4-FFF2-40B4-BE49-F238E27FC236}">
                <a16:creationId xmlns:a16="http://schemas.microsoft.com/office/drawing/2014/main" id="{77EBE479-5EB7-D2A1-3CB9-F3664444DDF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0370" y="1737360"/>
            <a:ext cx="1691640" cy="169164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txBody>
          <a:bodyPr/>
          <a:lstStyle>
            <a:lvl1pPr marL="0" indent="0">
              <a:buNone/>
              <a:defRPr/>
            </a:lvl1pPr>
          </a:lstStyle>
          <a:p>
            <a:pPr marL="171450" marR="0" lvl="0" indent="-17145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6" name="Picture Placeholder 6">
            <a:extLst>
              <a:ext uri="{FF2B5EF4-FFF2-40B4-BE49-F238E27FC236}">
                <a16:creationId xmlns:a16="http://schemas.microsoft.com/office/drawing/2014/main" id="{31C1B11B-D8FD-5DFB-62C7-89DB569D009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135880" y="1737360"/>
            <a:ext cx="1691640" cy="169164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txBody>
          <a:bodyPr/>
          <a:lstStyle>
            <a:lvl1pPr marL="0" indent="0">
              <a:buNone/>
              <a:defRPr/>
            </a:lvl1pPr>
          </a:lstStyle>
          <a:p>
            <a:pPr marL="171450" marR="0" lvl="0" indent="-17145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Picture Placeholder 6">
            <a:extLst>
              <a:ext uri="{FF2B5EF4-FFF2-40B4-BE49-F238E27FC236}">
                <a16:creationId xmlns:a16="http://schemas.microsoft.com/office/drawing/2014/main" id="{917AC2FE-4A2A-F277-761E-B0C5E689BC26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631389" y="1737360"/>
            <a:ext cx="1691640" cy="169164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txBody>
          <a:bodyPr/>
          <a:lstStyle>
            <a:lvl1pPr marL="0" indent="0">
              <a:buNone/>
              <a:defRPr/>
            </a:lvl1pPr>
          </a:lstStyle>
          <a:p>
            <a:pPr marL="171450" marR="0" lvl="0" indent="-17145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18319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E50836EA-442B-C756-96E7-E2899108F508}"/>
              </a:ext>
            </a:extLst>
          </p:cNvPr>
          <p:cNvGrpSpPr/>
          <p:nvPr userDrawn="1"/>
        </p:nvGrpSpPr>
        <p:grpSpPr>
          <a:xfrm>
            <a:off x="0" y="6472809"/>
            <a:ext cx="12192000" cy="405161"/>
            <a:chOff x="0" y="6472809"/>
            <a:chExt cx="12192000" cy="405161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35FC3A6-722C-22AE-3AB9-2536C4149318}"/>
                </a:ext>
              </a:extLst>
            </p:cNvPr>
            <p:cNvSpPr/>
            <p:nvPr userDrawn="1"/>
          </p:nvSpPr>
          <p:spPr>
            <a:xfrm>
              <a:off x="0" y="6472809"/>
              <a:ext cx="12192000" cy="40516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6" name="Graphic 25">
              <a:extLst>
                <a:ext uri="{FF2B5EF4-FFF2-40B4-BE49-F238E27FC236}">
                  <a16:creationId xmlns:a16="http://schemas.microsoft.com/office/drawing/2014/main" id="{1CE3CE26-141E-4BC3-2DCE-C92F1218AAC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70328" y="6533333"/>
              <a:ext cx="304601" cy="304601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FFF7A07-2C4E-460F-B7A9-DF980D5ECA8F}"/>
              </a:ext>
            </a:extLst>
          </p:cNvPr>
          <p:cNvGrpSpPr/>
          <p:nvPr userDrawn="1"/>
        </p:nvGrpSpPr>
        <p:grpSpPr>
          <a:xfrm>
            <a:off x="-1" y="0"/>
            <a:ext cx="12198275" cy="136525"/>
            <a:chOff x="-1" y="0"/>
            <a:chExt cx="12198275" cy="136525"/>
          </a:xfrm>
          <a:solidFill>
            <a:schemeClr val="accent1"/>
          </a:solidFill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67734CB9-55C4-5CAB-0B2C-C331B08E86DC}"/>
                </a:ext>
              </a:extLst>
            </p:cNvPr>
            <p:cNvGrpSpPr/>
            <p:nvPr userDrawn="1"/>
          </p:nvGrpSpPr>
          <p:grpSpPr>
            <a:xfrm>
              <a:off x="-1" y="0"/>
              <a:ext cx="12191998" cy="136525"/>
              <a:chOff x="0" y="607504"/>
              <a:chExt cx="12361801" cy="136525"/>
            </a:xfrm>
            <a:grpFill/>
            <a:effectLst/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66EA7654-01E6-74F7-DFFC-C290E2FD4F16}"/>
                  </a:ext>
                </a:extLst>
              </p:cNvPr>
              <p:cNvSpPr/>
              <p:nvPr userDrawn="1"/>
            </p:nvSpPr>
            <p:spPr>
              <a:xfrm>
                <a:off x="0" y="607504"/>
                <a:ext cx="10674541" cy="136525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" name="Parallelogram 17">
                <a:extLst>
                  <a:ext uri="{FF2B5EF4-FFF2-40B4-BE49-F238E27FC236}">
                    <a16:creationId xmlns:a16="http://schemas.microsoft.com/office/drawing/2014/main" id="{0598DA93-C2A5-B8E2-203B-6AC58BB8DE4E}"/>
                  </a:ext>
                </a:extLst>
              </p:cNvPr>
              <p:cNvSpPr/>
              <p:nvPr userDrawn="1"/>
            </p:nvSpPr>
            <p:spPr>
              <a:xfrm>
                <a:off x="10603901" y="607504"/>
                <a:ext cx="133432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Parallelogram 18">
                <a:extLst>
                  <a:ext uri="{FF2B5EF4-FFF2-40B4-BE49-F238E27FC236}">
                    <a16:creationId xmlns:a16="http://schemas.microsoft.com/office/drawing/2014/main" id="{978BD8E9-5DAB-7F8A-25CF-881D8ED6B377}"/>
                  </a:ext>
                </a:extLst>
              </p:cNvPr>
              <p:cNvSpPr/>
              <p:nvPr userDrawn="1"/>
            </p:nvSpPr>
            <p:spPr>
              <a:xfrm>
                <a:off x="10797185" y="607504"/>
                <a:ext cx="196224" cy="136525"/>
              </a:xfrm>
              <a:prstGeom prst="parallelogram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" name="Parallelogram 19">
                <a:extLst>
                  <a:ext uri="{FF2B5EF4-FFF2-40B4-BE49-F238E27FC236}">
                    <a16:creationId xmlns:a16="http://schemas.microsoft.com/office/drawing/2014/main" id="{1AC433DE-D5B4-2D5D-9769-4F278D26A382}"/>
                  </a:ext>
                </a:extLst>
              </p:cNvPr>
              <p:cNvSpPr/>
              <p:nvPr userDrawn="1"/>
            </p:nvSpPr>
            <p:spPr>
              <a:xfrm>
                <a:off x="11053262" y="607504"/>
                <a:ext cx="196224" cy="136525"/>
              </a:xfrm>
              <a:prstGeom prst="parallelogram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" name="Parallelogram 20">
                <a:extLst>
                  <a:ext uri="{FF2B5EF4-FFF2-40B4-BE49-F238E27FC236}">
                    <a16:creationId xmlns:a16="http://schemas.microsoft.com/office/drawing/2014/main" id="{D6F885D6-ADBF-4558-412E-9FBAC4F3868F}"/>
                  </a:ext>
                </a:extLst>
              </p:cNvPr>
              <p:cNvSpPr/>
              <p:nvPr userDrawn="1"/>
            </p:nvSpPr>
            <p:spPr>
              <a:xfrm>
                <a:off x="11309338" y="607504"/>
                <a:ext cx="196224" cy="136525"/>
              </a:xfrm>
              <a:prstGeom prst="parallelogram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Parallelogram 21">
                <a:extLst>
                  <a:ext uri="{FF2B5EF4-FFF2-40B4-BE49-F238E27FC236}">
                    <a16:creationId xmlns:a16="http://schemas.microsoft.com/office/drawing/2014/main" id="{32365ECE-90B6-7150-1F5A-07FA8A29F167}"/>
                  </a:ext>
                </a:extLst>
              </p:cNvPr>
              <p:cNvSpPr/>
              <p:nvPr userDrawn="1"/>
            </p:nvSpPr>
            <p:spPr>
              <a:xfrm>
                <a:off x="11565415" y="607504"/>
                <a:ext cx="196224" cy="136525"/>
              </a:xfrm>
              <a:prstGeom prst="parallelogram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3" name="Parallelogram 22">
                <a:extLst>
                  <a:ext uri="{FF2B5EF4-FFF2-40B4-BE49-F238E27FC236}">
                    <a16:creationId xmlns:a16="http://schemas.microsoft.com/office/drawing/2014/main" id="{954C8EAD-1E5A-9A95-856F-D9FE258AD1E8}"/>
                  </a:ext>
                </a:extLst>
              </p:cNvPr>
              <p:cNvSpPr/>
              <p:nvPr userDrawn="1"/>
            </p:nvSpPr>
            <p:spPr>
              <a:xfrm>
                <a:off x="11821491" y="607504"/>
                <a:ext cx="196224" cy="136525"/>
              </a:xfrm>
              <a:prstGeom prst="parallelogram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" name="Parallelogram 23">
                <a:extLst>
                  <a:ext uri="{FF2B5EF4-FFF2-40B4-BE49-F238E27FC236}">
                    <a16:creationId xmlns:a16="http://schemas.microsoft.com/office/drawing/2014/main" id="{428FB687-65F8-D1E2-F309-4E66E84D8120}"/>
                  </a:ext>
                </a:extLst>
              </p:cNvPr>
              <p:cNvSpPr/>
              <p:nvPr userDrawn="1"/>
            </p:nvSpPr>
            <p:spPr>
              <a:xfrm>
                <a:off x="12077568" y="607504"/>
                <a:ext cx="284233" cy="136525"/>
              </a:xfrm>
              <a:prstGeom prst="parallelogram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0A22B3D1-6DA6-4EE5-8A96-2FBA34E6FA3B}"/>
                </a:ext>
              </a:extLst>
            </p:cNvPr>
            <p:cNvSpPr/>
            <p:nvPr userDrawn="1"/>
          </p:nvSpPr>
          <p:spPr>
            <a:xfrm>
              <a:off x="12036349" y="0"/>
              <a:ext cx="161925" cy="1365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3CBCEED-8303-1533-73FF-A67DDECEA27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D5A8D3-BBDD-E242-8D4A-11F137D2945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420FBB6-A0F9-EC07-F814-CD39697A38A1}"/>
              </a:ext>
            </a:extLst>
          </p:cNvPr>
          <p:cNvSpPr/>
          <p:nvPr userDrawn="1"/>
        </p:nvSpPr>
        <p:spPr>
          <a:xfrm>
            <a:off x="465033" y="457200"/>
            <a:ext cx="5516667" cy="55816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04759B4-FC41-5CC2-51ED-1B4D1A2C145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1" y="457200"/>
            <a:ext cx="5516668" cy="994411"/>
          </a:xfrm>
        </p:spPr>
        <p:txBody>
          <a:bodyPr>
            <a:noAutofit/>
          </a:bodyPr>
          <a:lstStyle>
            <a:lvl1pPr algn="ctr">
              <a:lnSpc>
                <a:spcPct val="100000"/>
              </a:lnSpc>
              <a:defRPr/>
            </a:lvl1pPr>
          </a:lstStyle>
          <a:p>
            <a:r>
              <a:rPr lang="en-US" dirty="0"/>
              <a:t>Click to add content</a:t>
            </a:r>
          </a:p>
        </p:txBody>
      </p:sp>
      <p:sp>
        <p:nvSpPr>
          <p:cNvPr id="6" name="Picture Placeholder 8">
            <a:extLst>
              <a:ext uri="{FF2B5EF4-FFF2-40B4-BE49-F238E27FC236}">
                <a16:creationId xmlns:a16="http://schemas.microsoft.com/office/drawing/2014/main" id="{C57379BA-5CD4-E516-2CC8-22554229A1D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150216" y="1472908"/>
            <a:ext cx="2146300" cy="2009775"/>
          </a:xfrm>
          <a:prstGeom prst="ellipse">
            <a:avLst/>
          </a:prstGeom>
          <a:ln w="38100">
            <a:solidFill>
              <a:schemeClr val="accent4"/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782C2D32-D48D-8E1F-6E49-C3BA8C03DC4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65034" y="5086350"/>
            <a:ext cx="5524498" cy="952499"/>
          </a:xfrm>
        </p:spPr>
        <p:txBody>
          <a:bodyPr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add contact information</a:t>
            </a:r>
          </a:p>
        </p:txBody>
      </p:sp>
      <p:sp>
        <p:nvSpPr>
          <p:cNvPr id="8" name="Picture Placeholder 15">
            <a:extLst>
              <a:ext uri="{FF2B5EF4-FFF2-40B4-BE49-F238E27FC236}">
                <a16:creationId xmlns:a16="http://schemas.microsoft.com/office/drawing/2014/main" id="{9F558F28-02D5-F1A3-1C30-1A80A18E7B2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10299" y="457200"/>
            <a:ext cx="5524501" cy="5581650"/>
          </a:xfrm>
        </p:spPr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21">
            <a:extLst>
              <a:ext uri="{FF2B5EF4-FFF2-40B4-BE49-F238E27FC236}">
                <a16:creationId xmlns:a16="http://schemas.microsoft.com/office/drawing/2014/main" id="{699C878A-E986-9148-9E1D-6A85FBB2439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5138" y="3503981"/>
            <a:ext cx="5508625" cy="711939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10" name="Text Placeholder 21">
            <a:extLst>
              <a:ext uri="{FF2B5EF4-FFF2-40B4-BE49-F238E27FC236}">
                <a16:creationId xmlns:a16="http://schemas.microsoft.com/office/drawing/2014/main" id="{F4A27E85-D56A-D924-C33E-DB2D51E8DE9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5032" y="4215921"/>
            <a:ext cx="5508625" cy="870428"/>
          </a:xfrm>
        </p:spPr>
        <p:txBody>
          <a:bodyPr anchor="t" anchorCtr="0">
            <a:noAutofit/>
          </a:bodyPr>
          <a:lstStyle>
            <a:lvl1pPr marL="0" indent="0" algn="ctr">
              <a:buNone/>
              <a:defRPr sz="1600" b="1"/>
            </a:lvl1pPr>
          </a:lstStyle>
          <a:p>
            <a:pPr lvl="0"/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3961792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5759F3-B916-488B-A65E-15B7938AE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A2F7B8-B29B-042D-7BA8-D435A2A7B6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19D40A-E9E4-E1F0-7896-8AA3A05085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7280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A7D5A8D3-BBDD-E242-8D4A-11F137D2945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0662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62" r:id="rId11"/>
    <p:sldLayoutId id="2147483663" r:id="rId12"/>
    <p:sldLayoutId id="2147483664" r:id="rId13"/>
    <p:sldLayoutId id="2147483665" r:id="rId14"/>
    <p:sldLayoutId id="2147483667" r:id="rId15"/>
    <p:sldLayoutId id="2147483669" r:id="rId16"/>
    <p:sldLayoutId id="2147483670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tabLst/>
        <a:defRPr sz="1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AF57843-23D3-9C76-2785-DE5E36C1BF0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  <a:br>
              <a:rPr lang="en-US" dirty="0"/>
            </a:br>
            <a:r>
              <a:rPr lang="en-US" dirty="0"/>
              <a:t>Goes Here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5FBFC9BF-3259-9D7F-1375-1B5A2B1CB99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Presented By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3D9C0A-BDAE-E23A-4651-98CF71B610B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solidFill>
                  <a:schemeClr val="bg1"/>
                </a:solidFill>
              </a:rPr>
              <a:t>Date - Location</a:t>
            </a:r>
          </a:p>
        </p:txBody>
      </p:sp>
    </p:spTree>
    <p:extLst>
      <p:ext uri="{BB962C8B-B14F-4D97-AF65-F5344CB8AC3E}">
        <p14:creationId xmlns:p14="http://schemas.microsoft.com/office/powerpoint/2010/main" val="32661072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E0AD4-4180-9C9E-3EC6-0E978ADAA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68FFDD-B2A6-A41D-7567-8BEE640F7B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004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76608D3-7442-F942-7B44-FD851AE7EA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284599A-9681-AAF7-89C6-9E43896DC86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56548C-7C6D-4384-1147-44DA894CB2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A5094C-D202-D915-4562-C5EE27052DAD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7B27BF9-915F-1D30-D926-9A1B2256A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87236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04F070-84E6-12D7-EC93-C1A9A49FD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53E9-7494-4782-BD76-C3CB627C75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C5E69F-8FE9-49B4-3A81-B483161AF03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8991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D5F177BE-D4D0-1A84-5742-88C09BAB5D3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4468986-C37B-D9C5-8892-5AF5455F2AD3}"/>
              </a:ext>
            </a:extLst>
          </p:cNvPr>
          <p:cNvSpPr/>
          <p:nvPr/>
        </p:nvSpPr>
        <p:spPr>
          <a:xfrm>
            <a:off x="457200" y="1639457"/>
            <a:ext cx="5524500" cy="3579085"/>
          </a:xfrm>
          <a:prstGeom prst="rect">
            <a:avLst/>
          </a:prstGeom>
          <a:solidFill>
            <a:schemeClr val="bg2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AE29CF-1030-4146-5863-87CF4F1943BD}"/>
              </a:ext>
            </a:extLst>
          </p:cNvPr>
          <p:cNvSpPr txBox="1"/>
          <p:nvPr/>
        </p:nvSpPr>
        <p:spPr>
          <a:xfrm>
            <a:off x="457200" y="1639455"/>
            <a:ext cx="5524500" cy="778732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US" sz="2000" b="1" dirty="0"/>
              <a:t>Who we are?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0F3FB51-E5E7-1A57-4928-A8AE4AF5EAA5}"/>
              </a:ext>
            </a:extLst>
          </p:cNvPr>
          <p:cNvCxnSpPr>
            <a:cxnSpLocks/>
          </p:cNvCxnSpPr>
          <p:nvPr/>
        </p:nvCxnSpPr>
        <p:spPr>
          <a:xfrm>
            <a:off x="2146300" y="2427718"/>
            <a:ext cx="21463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90244108-84F4-61FE-F446-4DE12E7FFEA5}"/>
              </a:ext>
            </a:extLst>
          </p:cNvPr>
          <p:cNvSpPr txBox="1"/>
          <p:nvPr/>
        </p:nvSpPr>
        <p:spPr>
          <a:xfrm>
            <a:off x="457201" y="2437250"/>
            <a:ext cx="5524499" cy="2781287"/>
          </a:xfrm>
          <a:prstGeom prst="rect">
            <a:avLst/>
          </a:prstGeom>
          <a:noFill/>
        </p:spPr>
        <p:txBody>
          <a:bodyPr wrap="square" lIns="274320" rIns="274320" rtlCol="0" anchor="ctr" anchorCtr="0">
            <a:noAutofit/>
          </a:bodyPr>
          <a:lstStyle/>
          <a:p>
            <a:pPr algn="ctr"/>
            <a:r>
              <a:rPr lang="en-US" sz="1200" dirty="0">
                <a:solidFill>
                  <a:schemeClr val="tx2"/>
                </a:solidFill>
              </a:rPr>
              <a:t>Lorem ipsum dolor sit </a:t>
            </a:r>
            <a:r>
              <a:rPr lang="en-US" sz="1200" dirty="0" err="1">
                <a:solidFill>
                  <a:schemeClr val="tx2"/>
                </a:solidFill>
              </a:rPr>
              <a:t>amet</a:t>
            </a:r>
            <a:r>
              <a:rPr lang="en-US" sz="1200" dirty="0">
                <a:solidFill>
                  <a:schemeClr val="tx2"/>
                </a:solidFill>
              </a:rPr>
              <a:t>, </a:t>
            </a:r>
            <a:r>
              <a:rPr lang="en-US" sz="1200" dirty="0" err="1">
                <a:solidFill>
                  <a:schemeClr val="tx2"/>
                </a:solidFill>
              </a:rPr>
              <a:t>consectetur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adipiscing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elit</a:t>
            </a:r>
            <a:r>
              <a:rPr lang="en-US" sz="1200" dirty="0">
                <a:solidFill>
                  <a:schemeClr val="tx2"/>
                </a:solidFill>
              </a:rPr>
              <a:t>, sed do </a:t>
            </a:r>
            <a:r>
              <a:rPr lang="en-US" sz="1200" dirty="0" err="1">
                <a:solidFill>
                  <a:schemeClr val="tx2"/>
                </a:solidFill>
              </a:rPr>
              <a:t>eiusmod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tempor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incididunt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ut</a:t>
            </a:r>
            <a:r>
              <a:rPr lang="en-US" sz="1200" dirty="0">
                <a:solidFill>
                  <a:schemeClr val="tx2"/>
                </a:solidFill>
              </a:rPr>
              <a:t> labore et dolore magna </a:t>
            </a:r>
            <a:r>
              <a:rPr lang="en-US" sz="1200" dirty="0" err="1">
                <a:solidFill>
                  <a:schemeClr val="tx2"/>
                </a:solidFill>
              </a:rPr>
              <a:t>aliqua</a:t>
            </a:r>
            <a:r>
              <a:rPr lang="en-US" sz="1200" dirty="0">
                <a:solidFill>
                  <a:schemeClr val="tx2"/>
                </a:solidFill>
              </a:rPr>
              <a:t>. Ut </a:t>
            </a:r>
            <a:r>
              <a:rPr lang="en-US" sz="1200" dirty="0" err="1">
                <a:solidFill>
                  <a:schemeClr val="tx2"/>
                </a:solidFill>
              </a:rPr>
              <a:t>enim</a:t>
            </a:r>
            <a:r>
              <a:rPr lang="en-US" sz="1200" dirty="0">
                <a:solidFill>
                  <a:schemeClr val="tx2"/>
                </a:solidFill>
              </a:rPr>
              <a:t> ad minim </a:t>
            </a:r>
            <a:r>
              <a:rPr lang="en-US" sz="1200" dirty="0" err="1">
                <a:solidFill>
                  <a:schemeClr val="tx2"/>
                </a:solidFill>
              </a:rPr>
              <a:t>veniam</a:t>
            </a:r>
            <a:r>
              <a:rPr lang="en-US" sz="1200" dirty="0">
                <a:solidFill>
                  <a:schemeClr val="tx2"/>
                </a:solidFill>
              </a:rPr>
              <a:t>, </a:t>
            </a:r>
            <a:r>
              <a:rPr lang="en-US" sz="1200" dirty="0" err="1">
                <a:solidFill>
                  <a:schemeClr val="tx2"/>
                </a:solidFill>
              </a:rPr>
              <a:t>quis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nostrud</a:t>
            </a:r>
            <a:r>
              <a:rPr lang="en-US" sz="1200" dirty="0">
                <a:solidFill>
                  <a:schemeClr val="tx2"/>
                </a:solidFill>
              </a:rPr>
              <a:t> exercitation </a:t>
            </a:r>
            <a:r>
              <a:rPr lang="en-US" sz="1200" dirty="0" err="1">
                <a:solidFill>
                  <a:schemeClr val="tx2"/>
                </a:solidFill>
              </a:rPr>
              <a:t>ullamco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laboris</a:t>
            </a:r>
            <a:r>
              <a:rPr lang="en-US" sz="1200" dirty="0">
                <a:solidFill>
                  <a:schemeClr val="tx2"/>
                </a:solidFill>
              </a:rPr>
              <a:t> nisi </a:t>
            </a:r>
            <a:r>
              <a:rPr lang="en-US" sz="1200" dirty="0" err="1">
                <a:solidFill>
                  <a:schemeClr val="tx2"/>
                </a:solidFill>
              </a:rPr>
              <a:t>ut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aliquip</a:t>
            </a:r>
            <a:r>
              <a:rPr lang="en-US" sz="1200" dirty="0">
                <a:solidFill>
                  <a:schemeClr val="tx2"/>
                </a:solidFill>
              </a:rPr>
              <a:t> ex </a:t>
            </a:r>
            <a:r>
              <a:rPr lang="en-US" sz="1200" dirty="0" err="1">
                <a:solidFill>
                  <a:schemeClr val="tx2"/>
                </a:solidFill>
              </a:rPr>
              <a:t>ea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commodo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consequat</a:t>
            </a:r>
            <a:r>
              <a:rPr lang="en-US" sz="1200" dirty="0">
                <a:solidFill>
                  <a:schemeClr val="tx2"/>
                </a:solidFill>
              </a:rPr>
              <a:t>. Duis </a:t>
            </a:r>
            <a:r>
              <a:rPr lang="en-US" sz="1200" dirty="0" err="1">
                <a:solidFill>
                  <a:schemeClr val="tx2"/>
                </a:solidFill>
              </a:rPr>
              <a:t>aute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irure</a:t>
            </a:r>
            <a:r>
              <a:rPr lang="en-US" sz="1200" dirty="0">
                <a:solidFill>
                  <a:schemeClr val="tx2"/>
                </a:solidFill>
              </a:rPr>
              <a:t> dolor in </a:t>
            </a:r>
            <a:r>
              <a:rPr lang="en-US" sz="1200" dirty="0" err="1">
                <a:solidFill>
                  <a:schemeClr val="tx2"/>
                </a:solidFill>
              </a:rPr>
              <a:t>reprehenderit</a:t>
            </a:r>
            <a:r>
              <a:rPr lang="en-US" sz="1200" dirty="0">
                <a:solidFill>
                  <a:schemeClr val="tx2"/>
                </a:solidFill>
              </a:rPr>
              <a:t> in </a:t>
            </a:r>
            <a:r>
              <a:rPr lang="en-US" sz="1200" dirty="0" err="1">
                <a:solidFill>
                  <a:schemeClr val="tx2"/>
                </a:solidFill>
              </a:rPr>
              <a:t>voluptate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velit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esse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cillum</a:t>
            </a:r>
            <a:r>
              <a:rPr lang="en-US" sz="1200" dirty="0">
                <a:solidFill>
                  <a:schemeClr val="tx2"/>
                </a:solidFill>
              </a:rPr>
              <a:t> dolore </a:t>
            </a:r>
            <a:r>
              <a:rPr lang="en-US" sz="1200" dirty="0" err="1">
                <a:solidFill>
                  <a:schemeClr val="tx2"/>
                </a:solidFill>
              </a:rPr>
              <a:t>eu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fugiat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nulla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pariatur</a:t>
            </a:r>
            <a:r>
              <a:rPr lang="en-US" sz="1200" dirty="0">
                <a:solidFill>
                  <a:schemeClr val="tx2"/>
                </a:solidFill>
              </a:rPr>
              <a:t>. </a:t>
            </a:r>
            <a:r>
              <a:rPr lang="en-US" sz="1200" dirty="0" err="1">
                <a:solidFill>
                  <a:schemeClr val="tx2"/>
                </a:solidFill>
              </a:rPr>
              <a:t>Excepteur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sint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occaecat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cupidatat</a:t>
            </a:r>
            <a:r>
              <a:rPr lang="en-US" sz="1200" dirty="0">
                <a:solidFill>
                  <a:schemeClr val="tx2"/>
                </a:solidFill>
              </a:rPr>
              <a:t> non </a:t>
            </a:r>
            <a:r>
              <a:rPr lang="en-US" sz="1200" dirty="0" err="1">
                <a:solidFill>
                  <a:schemeClr val="tx2"/>
                </a:solidFill>
              </a:rPr>
              <a:t>proident</a:t>
            </a:r>
            <a:r>
              <a:rPr lang="en-US" sz="1200" dirty="0">
                <a:solidFill>
                  <a:schemeClr val="tx2"/>
                </a:solidFill>
              </a:rPr>
              <a:t>, sunt in culpa qui </a:t>
            </a:r>
            <a:r>
              <a:rPr lang="en-US" sz="1200" dirty="0" err="1">
                <a:solidFill>
                  <a:schemeClr val="tx2"/>
                </a:solidFill>
              </a:rPr>
              <a:t>officia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deserunt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mollit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anim</a:t>
            </a:r>
            <a:r>
              <a:rPr lang="en-US" sz="1200" dirty="0">
                <a:solidFill>
                  <a:schemeClr val="tx2"/>
                </a:solidFill>
              </a:rPr>
              <a:t> id </a:t>
            </a:r>
            <a:r>
              <a:rPr lang="en-US" sz="1200" dirty="0" err="1">
                <a:solidFill>
                  <a:schemeClr val="tx2"/>
                </a:solidFill>
              </a:rPr>
              <a:t>est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laborum</a:t>
            </a:r>
            <a:r>
              <a:rPr lang="en-US" sz="1200" dirty="0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0AAA771-1EFD-9548-0707-6B3C372F8096}"/>
              </a:ext>
            </a:extLst>
          </p:cNvPr>
          <p:cNvSpPr/>
          <p:nvPr/>
        </p:nvSpPr>
        <p:spPr>
          <a:xfrm>
            <a:off x="6210302" y="1639457"/>
            <a:ext cx="5524500" cy="35790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EBF669-EE69-AA32-B878-CAAB85030803}"/>
              </a:ext>
            </a:extLst>
          </p:cNvPr>
          <p:cNvSpPr txBox="1"/>
          <p:nvPr/>
        </p:nvSpPr>
        <p:spPr>
          <a:xfrm>
            <a:off x="6210302" y="1639455"/>
            <a:ext cx="5524498" cy="778732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US" sz="2000" b="1" dirty="0">
                <a:solidFill>
                  <a:schemeClr val="bg2"/>
                </a:solidFill>
              </a:rPr>
              <a:t>What we do?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64C18C0-DA38-6210-B7B3-89E0622FB412}"/>
              </a:ext>
            </a:extLst>
          </p:cNvPr>
          <p:cNvSpPr txBox="1"/>
          <p:nvPr/>
        </p:nvSpPr>
        <p:spPr>
          <a:xfrm>
            <a:off x="6210300" y="2427718"/>
            <a:ext cx="5524500" cy="2790823"/>
          </a:xfrm>
          <a:prstGeom prst="rect">
            <a:avLst/>
          </a:prstGeom>
          <a:noFill/>
        </p:spPr>
        <p:txBody>
          <a:bodyPr wrap="square" lIns="274320" rIns="274320" rtlCol="0" anchor="ctr" anchorCtr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Lorem ipsum dolor sit </a:t>
            </a:r>
            <a:r>
              <a:rPr lang="en-US" sz="1200" dirty="0" err="1">
                <a:solidFill>
                  <a:schemeClr val="bg2"/>
                </a:solidFill>
              </a:rPr>
              <a:t>amet</a:t>
            </a:r>
            <a:r>
              <a:rPr lang="en-US" sz="1200" dirty="0">
                <a:solidFill>
                  <a:schemeClr val="bg2"/>
                </a:solidFill>
              </a:rPr>
              <a:t>, </a:t>
            </a:r>
            <a:r>
              <a:rPr lang="en-US" sz="1200" dirty="0" err="1">
                <a:solidFill>
                  <a:schemeClr val="bg2"/>
                </a:solidFill>
              </a:rPr>
              <a:t>consectetur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adipiscing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elit</a:t>
            </a:r>
            <a:r>
              <a:rPr lang="en-US" sz="1200" dirty="0">
                <a:solidFill>
                  <a:schemeClr val="bg2"/>
                </a:solidFill>
              </a:rPr>
              <a:t>, sed do </a:t>
            </a:r>
            <a:r>
              <a:rPr lang="en-US" sz="1200" dirty="0" err="1">
                <a:solidFill>
                  <a:schemeClr val="bg2"/>
                </a:solidFill>
              </a:rPr>
              <a:t>eiusmod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tempor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incididunt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ut</a:t>
            </a:r>
            <a:r>
              <a:rPr lang="en-US" sz="1200" dirty="0">
                <a:solidFill>
                  <a:schemeClr val="bg2"/>
                </a:solidFill>
              </a:rPr>
              <a:t> labore et dolore magna </a:t>
            </a:r>
            <a:r>
              <a:rPr lang="en-US" sz="1200" dirty="0" err="1">
                <a:solidFill>
                  <a:schemeClr val="bg2"/>
                </a:solidFill>
              </a:rPr>
              <a:t>aliqua</a:t>
            </a:r>
            <a:r>
              <a:rPr lang="en-US" sz="1200" dirty="0">
                <a:solidFill>
                  <a:schemeClr val="bg2"/>
                </a:solidFill>
              </a:rPr>
              <a:t>. Ut </a:t>
            </a:r>
            <a:r>
              <a:rPr lang="en-US" sz="1200" dirty="0" err="1">
                <a:solidFill>
                  <a:schemeClr val="bg2"/>
                </a:solidFill>
              </a:rPr>
              <a:t>enim</a:t>
            </a:r>
            <a:r>
              <a:rPr lang="en-US" sz="1200" dirty="0">
                <a:solidFill>
                  <a:schemeClr val="bg2"/>
                </a:solidFill>
              </a:rPr>
              <a:t> ad minim </a:t>
            </a:r>
            <a:r>
              <a:rPr lang="en-US" sz="1200" dirty="0" err="1">
                <a:solidFill>
                  <a:schemeClr val="bg2"/>
                </a:solidFill>
              </a:rPr>
              <a:t>veniam</a:t>
            </a:r>
            <a:r>
              <a:rPr lang="en-US" sz="1200" dirty="0">
                <a:solidFill>
                  <a:schemeClr val="bg2"/>
                </a:solidFill>
              </a:rPr>
              <a:t>, </a:t>
            </a:r>
            <a:r>
              <a:rPr lang="en-US" sz="1200" dirty="0" err="1">
                <a:solidFill>
                  <a:schemeClr val="bg2"/>
                </a:solidFill>
              </a:rPr>
              <a:t>quis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nostrud</a:t>
            </a:r>
            <a:r>
              <a:rPr lang="en-US" sz="1200" dirty="0">
                <a:solidFill>
                  <a:schemeClr val="bg2"/>
                </a:solidFill>
              </a:rPr>
              <a:t> exercitation </a:t>
            </a:r>
            <a:r>
              <a:rPr lang="en-US" sz="1200" dirty="0" err="1">
                <a:solidFill>
                  <a:schemeClr val="bg2"/>
                </a:solidFill>
              </a:rPr>
              <a:t>ullamco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laboris</a:t>
            </a:r>
            <a:r>
              <a:rPr lang="en-US" sz="1200" dirty="0">
                <a:solidFill>
                  <a:schemeClr val="bg2"/>
                </a:solidFill>
              </a:rPr>
              <a:t> nisi </a:t>
            </a:r>
            <a:r>
              <a:rPr lang="en-US" sz="1200" dirty="0" err="1">
                <a:solidFill>
                  <a:schemeClr val="bg2"/>
                </a:solidFill>
              </a:rPr>
              <a:t>ut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aliquip</a:t>
            </a:r>
            <a:r>
              <a:rPr lang="en-US" sz="1200" dirty="0">
                <a:solidFill>
                  <a:schemeClr val="bg2"/>
                </a:solidFill>
              </a:rPr>
              <a:t> ex </a:t>
            </a:r>
            <a:r>
              <a:rPr lang="en-US" sz="1200" dirty="0" err="1">
                <a:solidFill>
                  <a:schemeClr val="bg2"/>
                </a:solidFill>
              </a:rPr>
              <a:t>ea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commodo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consequat</a:t>
            </a:r>
            <a:r>
              <a:rPr lang="en-US" sz="1200" dirty="0">
                <a:solidFill>
                  <a:schemeClr val="bg2"/>
                </a:solidFill>
              </a:rPr>
              <a:t>. Duis </a:t>
            </a:r>
            <a:r>
              <a:rPr lang="en-US" sz="1200" dirty="0" err="1">
                <a:solidFill>
                  <a:schemeClr val="bg2"/>
                </a:solidFill>
              </a:rPr>
              <a:t>aute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irure</a:t>
            </a:r>
            <a:r>
              <a:rPr lang="en-US" sz="1200" dirty="0">
                <a:solidFill>
                  <a:schemeClr val="bg2"/>
                </a:solidFill>
              </a:rPr>
              <a:t> dolor in </a:t>
            </a:r>
            <a:r>
              <a:rPr lang="en-US" sz="1200" dirty="0" err="1">
                <a:solidFill>
                  <a:schemeClr val="bg2"/>
                </a:solidFill>
              </a:rPr>
              <a:t>reprehenderit</a:t>
            </a:r>
            <a:r>
              <a:rPr lang="en-US" sz="1200" dirty="0">
                <a:solidFill>
                  <a:schemeClr val="bg2"/>
                </a:solidFill>
              </a:rPr>
              <a:t> in </a:t>
            </a:r>
            <a:r>
              <a:rPr lang="en-US" sz="1200" dirty="0" err="1">
                <a:solidFill>
                  <a:schemeClr val="bg2"/>
                </a:solidFill>
              </a:rPr>
              <a:t>voluptate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velit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esse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cillum</a:t>
            </a:r>
            <a:r>
              <a:rPr lang="en-US" sz="1200" dirty="0">
                <a:solidFill>
                  <a:schemeClr val="bg2"/>
                </a:solidFill>
              </a:rPr>
              <a:t> dolore </a:t>
            </a:r>
            <a:r>
              <a:rPr lang="en-US" sz="1200" dirty="0" err="1">
                <a:solidFill>
                  <a:schemeClr val="bg2"/>
                </a:solidFill>
              </a:rPr>
              <a:t>eu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fugiat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nulla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pariatur</a:t>
            </a:r>
            <a:r>
              <a:rPr lang="en-US" sz="1200" dirty="0">
                <a:solidFill>
                  <a:schemeClr val="bg2"/>
                </a:solidFill>
              </a:rPr>
              <a:t>. </a:t>
            </a:r>
            <a:r>
              <a:rPr lang="en-US" sz="1200" dirty="0" err="1">
                <a:solidFill>
                  <a:schemeClr val="bg2"/>
                </a:solidFill>
              </a:rPr>
              <a:t>Excepteur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sint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occaecat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cupidatat</a:t>
            </a:r>
            <a:r>
              <a:rPr lang="en-US" sz="1200" dirty="0">
                <a:solidFill>
                  <a:schemeClr val="bg2"/>
                </a:solidFill>
              </a:rPr>
              <a:t> non </a:t>
            </a:r>
            <a:r>
              <a:rPr lang="en-US" sz="1200" dirty="0" err="1">
                <a:solidFill>
                  <a:schemeClr val="bg2"/>
                </a:solidFill>
              </a:rPr>
              <a:t>proident</a:t>
            </a:r>
            <a:r>
              <a:rPr lang="en-US" sz="1200" dirty="0">
                <a:solidFill>
                  <a:schemeClr val="bg2"/>
                </a:solidFill>
              </a:rPr>
              <a:t>, sunt in culpa qui </a:t>
            </a:r>
            <a:r>
              <a:rPr lang="en-US" sz="1200" dirty="0" err="1">
                <a:solidFill>
                  <a:schemeClr val="bg2"/>
                </a:solidFill>
              </a:rPr>
              <a:t>officia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deserunt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mollit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anim</a:t>
            </a:r>
            <a:r>
              <a:rPr lang="en-US" sz="1200" dirty="0">
                <a:solidFill>
                  <a:schemeClr val="bg2"/>
                </a:solidFill>
              </a:rPr>
              <a:t> id </a:t>
            </a:r>
            <a:r>
              <a:rPr lang="en-US" sz="1200" dirty="0" err="1">
                <a:solidFill>
                  <a:schemeClr val="bg2"/>
                </a:solidFill>
              </a:rPr>
              <a:t>est</a:t>
            </a:r>
            <a:r>
              <a:rPr lang="en-US" sz="1200" dirty="0">
                <a:solidFill>
                  <a:schemeClr val="bg2"/>
                </a:solidFill>
              </a:rPr>
              <a:t> </a:t>
            </a:r>
            <a:r>
              <a:rPr lang="en-US" sz="1200" dirty="0" err="1">
                <a:solidFill>
                  <a:schemeClr val="bg2"/>
                </a:solidFill>
              </a:rPr>
              <a:t>laborum</a:t>
            </a:r>
            <a:r>
              <a:rPr lang="en-US" sz="1200" dirty="0">
                <a:solidFill>
                  <a:schemeClr val="bg2"/>
                </a:solidFill>
              </a:rPr>
              <a:t>.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E6F2948-9DC5-9D1F-87D6-BC916BD812AC}"/>
              </a:ext>
            </a:extLst>
          </p:cNvPr>
          <p:cNvCxnSpPr>
            <a:cxnSpLocks/>
          </p:cNvCxnSpPr>
          <p:nvPr/>
        </p:nvCxnSpPr>
        <p:spPr>
          <a:xfrm>
            <a:off x="7899400" y="2418189"/>
            <a:ext cx="2146300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64713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F47D6DB1-FD76-D47D-DF90-5576775E594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6914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F269F9EB-E4FF-B5AC-5DCF-933B4664EF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202ECA-60FA-38CB-78DF-450EBD4C03C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2B088B2-962A-8E38-F040-EA8FE8CA42A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794683F-2066-311F-F2FC-188235108F7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75DB0C79-61A7-2ED8-3F1D-26E39BBC1EE1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049FA278-4172-BF6A-B2CB-2DCC985C1F1D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ECA0500-EB60-158C-392C-1A4081929462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5AAF0D2B-7070-3361-A7B8-58B63D0330FC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1974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78283659-4107-4423-772E-2C1CC41710E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21F63A0-8B13-2376-80FE-8BD86E051F64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8144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A7108E9-3087-7395-62C7-14047C7BCFF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664F03-3D53-2B2B-718A-F239D5784EA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1E52B5A-8A8C-2F36-9D52-A572E45282C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969B975-B8E9-FF05-8051-4D6F2F328CC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4632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4403698E-209B-CC17-63EE-E75A9A874FB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AutoShape 3">
            <a:extLst>
              <a:ext uri="{FF2B5EF4-FFF2-40B4-BE49-F238E27FC236}">
                <a16:creationId xmlns:a16="http://schemas.microsoft.com/office/drawing/2014/main" id="{36EDB9FA-862D-C682-98F4-7B7141ABB47B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5257800" y="1908175"/>
            <a:ext cx="927100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2609927-CE69-F52A-8D27-B34AF05C1A0E}"/>
              </a:ext>
            </a:extLst>
          </p:cNvPr>
          <p:cNvGrpSpPr/>
          <p:nvPr/>
        </p:nvGrpSpPr>
        <p:grpSpPr>
          <a:xfrm>
            <a:off x="3813175" y="1149349"/>
            <a:ext cx="4565650" cy="4559301"/>
            <a:chOff x="3340098" y="1149349"/>
            <a:chExt cx="4565650" cy="4559301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3A2F6E4C-D060-57D4-82A6-6E6B653B3AE7}"/>
                </a:ext>
              </a:extLst>
            </p:cNvPr>
            <p:cNvSpPr/>
            <p:nvPr/>
          </p:nvSpPr>
          <p:spPr>
            <a:xfrm>
              <a:off x="3340100" y="1149349"/>
              <a:ext cx="4559301" cy="4559301"/>
            </a:xfrm>
            <a:prstGeom prst="ellipse">
              <a:avLst/>
            </a:prstGeom>
            <a:solidFill>
              <a:schemeClr val="bg2"/>
            </a:solidFill>
            <a:ln w="571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0BC5E274-52C9-8CD3-07D4-EC22D8FD706D}"/>
                </a:ext>
              </a:extLst>
            </p:cNvPr>
            <p:cNvSpPr txBox="1"/>
            <p:nvPr/>
          </p:nvSpPr>
          <p:spPr>
            <a:xfrm>
              <a:off x="3340098" y="3063584"/>
              <a:ext cx="4565650" cy="1225839"/>
            </a:xfrm>
            <a:prstGeom prst="rect">
              <a:avLst/>
            </a:prstGeom>
            <a:noFill/>
          </p:spPr>
          <p:txBody>
            <a:bodyPr wrap="square" rtlCol="0" anchor="ctr" anchorCtr="0">
              <a:noAutofit/>
            </a:bodyPr>
            <a:lstStyle/>
            <a:p>
              <a:pPr algn="ctr"/>
              <a:r>
                <a:rPr lang="en-US" sz="4000" b="1" dirty="0"/>
                <a:t>Break Time</a:t>
              </a: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A1A3EA67-CA4A-24FA-19F2-81E4ADFCF914}"/>
                </a:ext>
              </a:extLst>
            </p:cNvPr>
            <p:cNvSpPr txBox="1"/>
            <p:nvPr/>
          </p:nvSpPr>
          <p:spPr>
            <a:xfrm>
              <a:off x="3340099" y="4000499"/>
              <a:ext cx="4559301" cy="714367"/>
            </a:xfrm>
            <a:prstGeom prst="rect">
              <a:avLst/>
            </a:prstGeom>
            <a:noFill/>
          </p:spPr>
          <p:txBody>
            <a:bodyPr wrap="square" lIns="182880" rIns="182880" rtlCol="0" anchor="ctr" anchorCtr="0">
              <a:no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dirty="0">
                  <a:solidFill>
                    <a:schemeClr val="tx2"/>
                  </a:solidFill>
                </a:rPr>
                <a:t>Back at 10:45 a.m.</a:t>
              </a:r>
            </a:p>
          </p:txBody>
        </p:sp>
        <p:pic>
          <p:nvPicPr>
            <p:cNvPr id="7" name="Graphic 6" descr="Tea with solid fill">
              <a:extLst>
                <a:ext uri="{FF2B5EF4-FFF2-40B4-BE49-F238E27FC236}">
                  <a16:creationId xmlns:a16="http://schemas.microsoft.com/office/drawing/2014/main" id="{16EAF274-0AEB-7640-3179-BC4F5AEABD7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4734417" y="1395904"/>
              <a:ext cx="1973866" cy="19738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62598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8C9A3D8C-C1C7-9BEB-88C1-2132948465A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1964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8439429C-0001-DBBB-ACE5-563C5725CD8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E075584-A403-7415-723D-C1EEB416C89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DF8B024F-AFB5-21AE-8EB6-554ED63EB16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AAF41E-FFBB-3566-3F52-21094B878589}"/>
              </a:ext>
            </a:extLst>
          </p:cNvPr>
          <p:cNvSpPr txBox="1"/>
          <p:nvPr/>
        </p:nvSpPr>
        <p:spPr>
          <a:xfrm>
            <a:off x="4292597" y="3800460"/>
            <a:ext cx="3606801" cy="456037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US" sz="2000" b="1" dirty="0"/>
              <a:t>Milestone #2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AE2200-7CEB-AA91-1554-9A93A60DCBF0}"/>
              </a:ext>
            </a:extLst>
          </p:cNvPr>
          <p:cNvSpPr txBox="1"/>
          <p:nvPr/>
        </p:nvSpPr>
        <p:spPr>
          <a:xfrm>
            <a:off x="4292599" y="4275562"/>
            <a:ext cx="3606801" cy="1067950"/>
          </a:xfrm>
          <a:prstGeom prst="rect">
            <a:avLst/>
          </a:prstGeom>
          <a:noFill/>
        </p:spPr>
        <p:txBody>
          <a:bodyPr wrap="square" lIns="182880" rIns="182880" rtlCol="0" anchor="ctr" anchorCtr="0">
            <a:noAutofit/>
          </a:bodyPr>
          <a:lstStyle/>
          <a:p>
            <a:pPr algn="ctr"/>
            <a:r>
              <a:rPr lang="en-US" sz="1200" dirty="0">
                <a:solidFill>
                  <a:schemeClr val="tx2"/>
                </a:solidFill>
              </a:rPr>
              <a:t>Lorem ipsum dolor sit </a:t>
            </a:r>
            <a:r>
              <a:rPr lang="en-US" sz="1200" dirty="0" err="1">
                <a:solidFill>
                  <a:schemeClr val="tx2"/>
                </a:solidFill>
              </a:rPr>
              <a:t>amet</a:t>
            </a:r>
            <a:r>
              <a:rPr lang="en-US" sz="1200" dirty="0">
                <a:solidFill>
                  <a:schemeClr val="tx2"/>
                </a:solidFill>
              </a:rPr>
              <a:t>, </a:t>
            </a:r>
            <a:r>
              <a:rPr lang="en-US" sz="1200" dirty="0" err="1">
                <a:solidFill>
                  <a:schemeClr val="tx2"/>
                </a:solidFill>
              </a:rPr>
              <a:t>consectetur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adipiscing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elit</a:t>
            </a:r>
            <a:r>
              <a:rPr lang="en-US" sz="1200" dirty="0">
                <a:solidFill>
                  <a:schemeClr val="tx2"/>
                </a:solidFill>
              </a:rPr>
              <a:t>, sed do </a:t>
            </a:r>
            <a:r>
              <a:rPr lang="en-US" sz="1200" dirty="0" err="1">
                <a:solidFill>
                  <a:schemeClr val="tx2"/>
                </a:solidFill>
              </a:rPr>
              <a:t>eiusmod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tempor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incididunt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ut</a:t>
            </a:r>
            <a:r>
              <a:rPr lang="en-US" sz="1200" dirty="0">
                <a:solidFill>
                  <a:schemeClr val="tx2"/>
                </a:solidFill>
              </a:rPr>
              <a:t> labore et dolore magna </a:t>
            </a:r>
            <a:r>
              <a:rPr lang="en-US" sz="1200" dirty="0" err="1">
                <a:solidFill>
                  <a:schemeClr val="tx2"/>
                </a:solidFill>
              </a:rPr>
              <a:t>aliqua</a:t>
            </a:r>
            <a:r>
              <a:rPr lang="en-US" sz="1200" dirty="0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EDE3A5-07FC-BAC7-D70B-561AFB5D7DC3}"/>
              </a:ext>
            </a:extLst>
          </p:cNvPr>
          <p:cNvSpPr txBox="1"/>
          <p:nvPr/>
        </p:nvSpPr>
        <p:spPr>
          <a:xfrm>
            <a:off x="457200" y="3800459"/>
            <a:ext cx="3606800" cy="456037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US" sz="2000" b="1" dirty="0"/>
              <a:t>Milestone #1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AC5C09C-0E55-B53C-6B77-4E716181C2C6}"/>
              </a:ext>
            </a:extLst>
          </p:cNvPr>
          <p:cNvSpPr txBox="1"/>
          <p:nvPr/>
        </p:nvSpPr>
        <p:spPr>
          <a:xfrm>
            <a:off x="457200" y="4256496"/>
            <a:ext cx="3606800" cy="1067950"/>
          </a:xfrm>
          <a:prstGeom prst="rect">
            <a:avLst/>
          </a:prstGeom>
          <a:noFill/>
        </p:spPr>
        <p:txBody>
          <a:bodyPr wrap="square" lIns="182880" rIns="182880" rtlCol="0" anchor="ctr" anchorCtr="0">
            <a:noAutofit/>
          </a:bodyPr>
          <a:lstStyle/>
          <a:p>
            <a:pPr algn="ctr"/>
            <a:r>
              <a:rPr lang="en-US" sz="1200" dirty="0">
                <a:solidFill>
                  <a:schemeClr val="tx2"/>
                </a:solidFill>
              </a:rPr>
              <a:t>Lorem ipsum dolor sit </a:t>
            </a:r>
            <a:r>
              <a:rPr lang="en-US" sz="1200" dirty="0" err="1">
                <a:solidFill>
                  <a:schemeClr val="tx2"/>
                </a:solidFill>
              </a:rPr>
              <a:t>amet</a:t>
            </a:r>
            <a:r>
              <a:rPr lang="en-US" sz="1200" dirty="0">
                <a:solidFill>
                  <a:schemeClr val="tx2"/>
                </a:solidFill>
              </a:rPr>
              <a:t>, </a:t>
            </a:r>
            <a:r>
              <a:rPr lang="en-US" sz="1200" dirty="0" err="1">
                <a:solidFill>
                  <a:schemeClr val="tx2"/>
                </a:solidFill>
              </a:rPr>
              <a:t>consectetur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adipiscing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elit</a:t>
            </a:r>
            <a:r>
              <a:rPr lang="en-US" sz="1200" dirty="0">
                <a:solidFill>
                  <a:schemeClr val="tx2"/>
                </a:solidFill>
              </a:rPr>
              <a:t>, sed do </a:t>
            </a:r>
            <a:r>
              <a:rPr lang="en-US" sz="1200" dirty="0" err="1">
                <a:solidFill>
                  <a:schemeClr val="tx2"/>
                </a:solidFill>
              </a:rPr>
              <a:t>eiusmod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tempor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incididunt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ut</a:t>
            </a:r>
            <a:r>
              <a:rPr lang="en-US" sz="1200" dirty="0">
                <a:solidFill>
                  <a:schemeClr val="tx2"/>
                </a:solidFill>
              </a:rPr>
              <a:t> labore et dolore magna </a:t>
            </a:r>
            <a:r>
              <a:rPr lang="en-US" sz="1200" dirty="0" err="1">
                <a:solidFill>
                  <a:schemeClr val="tx2"/>
                </a:solidFill>
              </a:rPr>
              <a:t>aliqua</a:t>
            </a:r>
            <a:r>
              <a:rPr lang="en-US" sz="1200" dirty="0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4B726-D978-1B58-C0C7-62EF9BBEC1F7}"/>
              </a:ext>
            </a:extLst>
          </p:cNvPr>
          <p:cNvSpPr txBox="1"/>
          <p:nvPr/>
        </p:nvSpPr>
        <p:spPr>
          <a:xfrm>
            <a:off x="8128002" y="3800459"/>
            <a:ext cx="3606798" cy="456037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US" sz="2000" b="1" dirty="0"/>
              <a:t>Milestone #3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74B4996-22CA-C1BA-0F6A-78102DB27B50}"/>
              </a:ext>
            </a:extLst>
          </p:cNvPr>
          <p:cNvSpPr txBox="1"/>
          <p:nvPr/>
        </p:nvSpPr>
        <p:spPr>
          <a:xfrm>
            <a:off x="8128002" y="4275562"/>
            <a:ext cx="3606798" cy="1067950"/>
          </a:xfrm>
          <a:prstGeom prst="rect">
            <a:avLst/>
          </a:prstGeom>
          <a:noFill/>
        </p:spPr>
        <p:txBody>
          <a:bodyPr wrap="square" lIns="182880" rIns="182880" rtlCol="0" anchor="ctr" anchorCtr="0">
            <a:noAutofit/>
          </a:bodyPr>
          <a:lstStyle/>
          <a:p>
            <a:pPr algn="ctr"/>
            <a:r>
              <a:rPr lang="en-US" sz="1200" dirty="0">
                <a:solidFill>
                  <a:schemeClr val="tx2"/>
                </a:solidFill>
              </a:rPr>
              <a:t>Lorem ipsum dolor sit </a:t>
            </a:r>
            <a:r>
              <a:rPr lang="en-US" sz="1200" dirty="0" err="1">
                <a:solidFill>
                  <a:schemeClr val="tx2"/>
                </a:solidFill>
              </a:rPr>
              <a:t>amet</a:t>
            </a:r>
            <a:r>
              <a:rPr lang="en-US" sz="1200" dirty="0">
                <a:solidFill>
                  <a:schemeClr val="tx2"/>
                </a:solidFill>
              </a:rPr>
              <a:t>, </a:t>
            </a:r>
            <a:r>
              <a:rPr lang="en-US" sz="1200" dirty="0" err="1">
                <a:solidFill>
                  <a:schemeClr val="tx2"/>
                </a:solidFill>
              </a:rPr>
              <a:t>consectetur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adipiscing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elit</a:t>
            </a:r>
            <a:r>
              <a:rPr lang="en-US" sz="1200" dirty="0">
                <a:solidFill>
                  <a:schemeClr val="tx2"/>
                </a:solidFill>
              </a:rPr>
              <a:t>, sed do </a:t>
            </a:r>
            <a:r>
              <a:rPr lang="en-US" sz="1200" dirty="0" err="1">
                <a:solidFill>
                  <a:schemeClr val="tx2"/>
                </a:solidFill>
              </a:rPr>
              <a:t>eiusmod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tempor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incididunt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ut</a:t>
            </a:r>
            <a:r>
              <a:rPr lang="en-US" sz="1200" dirty="0">
                <a:solidFill>
                  <a:schemeClr val="tx2"/>
                </a:solidFill>
              </a:rPr>
              <a:t> labore et dolore magna </a:t>
            </a:r>
            <a:r>
              <a:rPr lang="en-US" sz="1200" dirty="0" err="1">
                <a:solidFill>
                  <a:schemeClr val="tx2"/>
                </a:solidFill>
              </a:rPr>
              <a:t>aliqua</a:t>
            </a:r>
            <a:r>
              <a:rPr lang="en-US" sz="1200" dirty="0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4B16121-51E5-6421-FF6A-CA881B418156}"/>
              </a:ext>
            </a:extLst>
          </p:cNvPr>
          <p:cNvSpPr txBox="1"/>
          <p:nvPr/>
        </p:nvSpPr>
        <p:spPr>
          <a:xfrm>
            <a:off x="0" y="457199"/>
            <a:ext cx="12192000" cy="938967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US" sz="4000" b="1" dirty="0"/>
              <a:t>Milestones</a:t>
            </a:r>
          </a:p>
        </p:txBody>
      </p:sp>
    </p:spTree>
    <p:extLst>
      <p:ext uri="{BB962C8B-B14F-4D97-AF65-F5344CB8AC3E}">
        <p14:creationId xmlns:p14="http://schemas.microsoft.com/office/powerpoint/2010/main" val="25657905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95BFC73C-720E-1CA5-DD1C-B5CFBBF2E85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854DA01-72C8-F32C-3279-0700768B0F1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B3466332-B9EC-2830-2027-492EA77FD43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368E3D68-B4BD-5872-7DF0-FB81D443C17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27AAE4-504B-6F0E-096E-F84074DB5286}"/>
              </a:ext>
            </a:extLst>
          </p:cNvPr>
          <p:cNvSpPr txBox="1"/>
          <p:nvPr/>
        </p:nvSpPr>
        <p:spPr>
          <a:xfrm>
            <a:off x="3340099" y="3800460"/>
            <a:ext cx="2641599" cy="456037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US" sz="2000" b="1" dirty="0"/>
              <a:t>Milestone #2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CF32970-F68F-91AA-A3CF-4D4E1BC7B9A7}"/>
              </a:ext>
            </a:extLst>
          </p:cNvPr>
          <p:cNvSpPr txBox="1"/>
          <p:nvPr/>
        </p:nvSpPr>
        <p:spPr>
          <a:xfrm>
            <a:off x="3340101" y="4275562"/>
            <a:ext cx="2641599" cy="1067950"/>
          </a:xfrm>
          <a:prstGeom prst="rect">
            <a:avLst/>
          </a:prstGeom>
          <a:noFill/>
        </p:spPr>
        <p:txBody>
          <a:bodyPr wrap="square" lIns="182880" rIns="182880" rtlCol="0" anchor="ctr" anchorCtr="0">
            <a:noAutofit/>
          </a:bodyPr>
          <a:lstStyle/>
          <a:p>
            <a:pPr algn="ctr"/>
            <a:r>
              <a:rPr lang="en-US" sz="1200" dirty="0">
                <a:solidFill>
                  <a:schemeClr val="tx2"/>
                </a:solidFill>
              </a:rPr>
              <a:t>Lorem ipsum dolor sit </a:t>
            </a:r>
            <a:r>
              <a:rPr lang="en-US" sz="1200" dirty="0" err="1">
                <a:solidFill>
                  <a:schemeClr val="tx2"/>
                </a:solidFill>
              </a:rPr>
              <a:t>amet</a:t>
            </a:r>
            <a:r>
              <a:rPr lang="en-US" sz="1200" dirty="0">
                <a:solidFill>
                  <a:schemeClr val="tx2"/>
                </a:solidFill>
              </a:rPr>
              <a:t>, </a:t>
            </a:r>
            <a:r>
              <a:rPr lang="en-US" sz="1200" dirty="0" err="1">
                <a:solidFill>
                  <a:schemeClr val="tx2"/>
                </a:solidFill>
              </a:rPr>
              <a:t>consectetur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adipiscing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elit</a:t>
            </a:r>
            <a:r>
              <a:rPr lang="en-US" sz="1200" dirty="0">
                <a:solidFill>
                  <a:schemeClr val="tx2"/>
                </a:solidFill>
              </a:rPr>
              <a:t>, sed do </a:t>
            </a:r>
            <a:r>
              <a:rPr lang="en-US" sz="1200" dirty="0" err="1">
                <a:solidFill>
                  <a:schemeClr val="tx2"/>
                </a:solidFill>
              </a:rPr>
              <a:t>eiusmod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tempor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incididunt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ut</a:t>
            </a:r>
            <a:r>
              <a:rPr lang="en-US" sz="1200" dirty="0">
                <a:solidFill>
                  <a:schemeClr val="tx2"/>
                </a:solidFill>
              </a:rPr>
              <a:t> labore et dolore magna </a:t>
            </a:r>
            <a:r>
              <a:rPr lang="en-US" sz="1200" dirty="0" err="1">
                <a:solidFill>
                  <a:schemeClr val="tx2"/>
                </a:solidFill>
              </a:rPr>
              <a:t>aliqua</a:t>
            </a:r>
            <a:r>
              <a:rPr lang="en-US" sz="1200" dirty="0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46F3D7-22DF-2E48-58EF-7B5AEC7D2257}"/>
              </a:ext>
            </a:extLst>
          </p:cNvPr>
          <p:cNvSpPr txBox="1"/>
          <p:nvPr/>
        </p:nvSpPr>
        <p:spPr>
          <a:xfrm>
            <a:off x="457200" y="3800459"/>
            <a:ext cx="2654300" cy="456037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US" sz="2000" b="1" dirty="0"/>
              <a:t>Milestone #1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52487F4-A8B2-2C2B-978F-B374D49A2C76}"/>
              </a:ext>
            </a:extLst>
          </p:cNvPr>
          <p:cNvSpPr txBox="1"/>
          <p:nvPr/>
        </p:nvSpPr>
        <p:spPr>
          <a:xfrm>
            <a:off x="457200" y="4256496"/>
            <a:ext cx="2654300" cy="1067950"/>
          </a:xfrm>
          <a:prstGeom prst="rect">
            <a:avLst/>
          </a:prstGeom>
          <a:noFill/>
        </p:spPr>
        <p:txBody>
          <a:bodyPr wrap="square" lIns="182880" rIns="182880" rtlCol="0" anchor="ctr" anchorCtr="0">
            <a:noAutofit/>
          </a:bodyPr>
          <a:lstStyle/>
          <a:p>
            <a:pPr algn="ctr"/>
            <a:r>
              <a:rPr lang="en-US" sz="1200" dirty="0">
                <a:solidFill>
                  <a:schemeClr val="tx2"/>
                </a:solidFill>
              </a:rPr>
              <a:t>Lorem ipsum dolor sit </a:t>
            </a:r>
            <a:r>
              <a:rPr lang="en-US" sz="1200" dirty="0" err="1">
                <a:solidFill>
                  <a:schemeClr val="tx2"/>
                </a:solidFill>
              </a:rPr>
              <a:t>amet</a:t>
            </a:r>
            <a:r>
              <a:rPr lang="en-US" sz="1200" dirty="0">
                <a:solidFill>
                  <a:schemeClr val="tx2"/>
                </a:solidFill>
              </a:rPr>
              <a:t>, </a:t>
            </a:r>
            <a:r>
              <a:rPr lang="en-US" sz="1200" dirty="0" err="1">
                <a:solidFill>
                  <a:schemeClr val="tx2"/>
                </a:solidFill>
              </a:rPr>
              <a:t>consectetur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adipiscing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elit</a:t>
            </a:r>
            <a:r>
              <a:rPr lang="en-US" sz="1200" dirty="0">
                <a:solidFill>
                  <a:schemeClr val="tx2"/>
                </a:solidFill>
              </a:rPr>
              <a:t>, sed do </a:t>
            </a:r>
            <a:r>
              <a:rPr lang="en-US" sz="1200" dirty="0" err="1">
                <a:solidFill>
                  <a:schemeClr val="tx2"/>
                </a:solidFill>
              </a:rPr>
              <a:t>eiusmod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tempor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incididunt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ut</a:t>
            </a:r>
            <a:r>
              <a:rPr lang="en-US" sz="1200" dirty="0">
                <a:solidFill>
                  <a:schemeClr val="tx2"/>
                </a:solidFill>
              </a:rPr>
              <a:t> labore et dolore magna </a:t>
            </a:r>
            <a:r>
              <a:rPr lang="en-US" sz="1200" dirty="0" err="1">
                <a:solidFill>
                  <a:schemeClr val="tx2"/>
                </a:solidFill>
              </a:rPr>
              <a:t>aliqua</a:t>
            </a:r>
            <a:r>
              <a:rPr lang="en-US" sz="1200" dirty="0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D67574-29E6-59D6-3A01-ACA10F74BA1E}"/>
              </a:ext>
            </a:extLst>
          </p:cNvPr>
          <p:cNvSpPr txBox="1"/>
          <p:nvPr/>
        </p:nvSpPr>
        <p:spPr>
          <a:xfrm>
            <a:off x="6210302" y="3800459"/>
            <a:ext cx="2641600" cy="456037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US" sz="2000" b="1" dirty="0"/>
              <a:t>Milestone #3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12E617E-F16A-4DB4-1D1C-8D9E11898547}"/>
              </a:ext>
            </a:extLst>
          </p:cNvPr>
          <p:cNvSpPr txBox="1"/>
          <p:nvPr/>
        </p:nvSpPr>
        <p:spPr>
          <a:xfrm>
            <a:off x="6210302" y="4275562"/>
            <a:ext cx="2641600" cy="1067950"/>
          </a:xfrm>
          <a:prstGeom prst="rect">
            <a:avLst/>
          </a:prstGeom>
          <a:noFill/>
        </p:spPr>
        <p:txBody>
          <a:bodyPr wrap="square" lIns="182880" rIns="182880" rtlCol="0" anchor="ctr" anchorCtr="0">
            <a:noAutofit/>
          </a:bodyPr>
          <a:lstStyle/>
          <a:p>
            <a:pPr algn="ctr"/>
            <a:r>
              <a:rPr lang="en-US" sz="1200" dirty="0">
                <a:solidFill>
                  <a:schemeClr val="tx2"/>
                </a:solidFill>
              </a:rPr>
              <a:t>Lorem ipsum dolor sit </a:t>
            </a:r>
            <a:r>
              <a:rPr lang="en-US" sz="1200" dirty="0" err="1">
                <a:solidFill>
                  <a:schemeClr val="tx2"/>
                </a:solidFill>
              </a:rPr>
              <a:t>amet</a:t>
            </a:r>
            <a:r>
              <a:rPr lang="en-US" sz="1200" dirty="0">
                <a:solidFill>
                  <a:schemeClr val="tx2"/>
                </a:solidFill>
              </a:rPr>
              <a:t>, </a:t>
            </a:r>
            <a:r>
              <a:rPr lang="en-US" sz="1200" dirty="0" err="1">
                <a:solidFill>
                  <a:schemeClr val="tx2"/>
                </a:solidFill>
              </a:rPr>
              <a:t>consectetur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adipiscing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elit</a:t>
            </a:r>
            <a:r>
              <a:rPr lang="en-US" sz="1200" dirty="0">
                <a:solidFill>
                  <a:schemeClr val="tx2"/>
                </a:solidFill>
              </a:rPr>
              <a:t>, sed do </a:t>
            </a:r>
            <a:r>
              <a:rPr lang="en-US" sz="1200" dirty="0" err="1">
                <a:solidFill>
                  <a:schemeClr val="tx2"/>
                </a:solidFill>
              </a:rPr>
              <a:t>eiusmod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tempor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incididunt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ut</a:t>
            </a:r>
            <a:r>
              <a:rPr lang="en-US" sz="1200" dirty="0">
                <a:solidFill>
                  <a:schemeClr val="tx2"/>
                </a:solidFill>
              </a:rPr>
              <a:t> labore et dolore magna </a:t>
            </a:r>
            <a:r>
              <a:rPr lang="en-US" sz="1200" dirty="0" err="1">
                <a:solidFill>
                  <a:schemeClr val="tx2"/>
                </a:solidFill>
              </a:rPr>
              <a:t>aliqua</a:t>
            </a:r>
            <a:r>
              <a:rPr lang="en-US" sz="1200" dirty="0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9B39C66-4479-19B2-4ED6-6A669D86C5C9}"/>
              </a:ext>
            </a:extLst>
          </p:cNvPr>
          <p:cNvSpPr txBox="1"/>
          <p:nvPr/>
        </p:nvSpPr>
        <p:spPr>
          <a:xfrm>
            <a:off x="0" y="457199"/>
            <a:ext cx="12192000" cy="938967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US" sz="4000" b="1" dirty="0"/>
              <a:t>Milestones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B521B5-A23D-2D20-15B6-98158885CAAF}"/>
              </a:ext>
            </a:extLst>
          </p:cNvPr>
          <p:cNvSpPr txBox="1"/>
          <p:nvPr/>
        </p:nvSpPr>
        <p:spPr>
          <a:xfrm>
            <a:off x="9093200" y="3800459"/>
            <a:ext cx="2641600" cy="456037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US" sz="2000" b="1" dirty="0"/>
              <a:t>Milestone #4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84C08F3-E24C-FBF4-07BC-5B0EA62FAEB8}"/>
              </a:ext>
            </a:extLst>
          </p:cNvPr>
          <p:cNvSpPr txBox="1"/>
          <p:nvPr/>
        </p:nvSpPr>
        <p:spPr>
          <a:xfrm>
            <a:off x="9093200" y="4275562"/>
            <a:ext cx="2641600" cy="1067950"/>
          </a:xfrm>
          <a:prstGeom prst="rect">
            <a:avLst/>
          </a:prstGeom>
          <a:noFill/>
        </p:spPr>
        <p:txBody>
          <a:bodyPr wrap="square" lIns="182880" rIns="182880" rtlCol="0" anchor="ctr" anchorCtr="0">
            <a:noAutofit/>
          </a:bodyPr>
          <a:lstStyle/>
          <a:p>
            <a:pPr algn="ctr"/>
            <a:r>
              <a:rPr lang="en-US" sz="1200" dirty="0">
                <a:solidFill>
                  <a:schemeClr val="tx2"/>
                </a:solidFill>
              </a:rPr>
              <a:t>Lorem ipsum dolor sit </a:t>
            </a:r>
            <a:r>
              <a:rPr lang="en-US" sz="1200" dirty="0" err="1">
                <a:solidFill>
                  <a:schemeClr val="tx2"/>
                </a:solidFill>
              </a:rPr>
              <a:t>amet</a:t>
            </a:r>
            <a:r>
              <a:rPr lang="en-US" sz="1200" dirty="0">
                <a:solidFill>
                  <a:schemeClr val="tx2"/>
                </a:solidFill>
              </a:rPr>
              <a:t>, </a:t>
            </a:r>
            <a:r>
              <a:rPr lang="en-US" sz="1200" dirty="0" err="1">
                <a:solidFill>
                  <a:schemeClr val="tx2"/>
                </a:solidFill>
              </a:rPr>
              <a:t>consectetur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adipiscing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elit</a:t>
            </a:r>
            <a:r>
              <a:rPr lang="en-US" sz="1200" dirty="0">
                <a:solidFill>
                  <a:schemeClr val="tx2"/>
                </a:solidFill>
              </a:rPr>
              <a:t>, sed do </a:t>
            </a:r>
            <a:r>
              <a:rPr lang="en-US" sz="1200" dirty="0" err="1">
                <a:solidFill>
                  <a:schemeClr val="tx2"/>
                </a:solidFill>
              </a:rPr>
              <a:t>eiusmod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tempor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incididunt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ut</a:t>
            </a:r>
            <a:r>
              <a:rPr lang="en-US" sz="1200" dirty="0">
                <a:solidFill>
                  <a:schemeClr val="tx2"/>
                </a:solidFill>
              </a:rPr>
              <a:t> labore et dolore magna </a:t>
            </a:r>
            <a:r>
              <a:rPr lang="en-US" sz="1200" dirty="0" err="1">
                <a:solidFill>
                  <a:schemeClr val="tx2"/>
                </a:solidFill>
              </a:rPr>
              <a:t>aliqua</a:t>
            </a:r>
            <a:r>
              <a:rPr lang="en-US" sz="1200" dirty="0">
                <a:solidFill>
                  <a:schemeClr val="tx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237261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9AF215D8-F3B0-0C75-DE34-9323E8E941F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175071-6E70-8F1A-8F18-B9F3147036C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2C73BD81-CDE0-6F3F-8694-BB01BA341DE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02CBD58F-9F12-A3D0-634B-FDC984F6732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44922446-4932-41A7-9881-6605F3061710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3C47F98-67D8-51BD-D972-3A92735513F3}"/>
              </a:ext>
            </a:extLst>
          </p:cNvPr>
          <p:cNvSpPr txBox="1"/>
          <p:nvPr/>
        </p:nvSpPr>
        <p:spPr>
          <a:xfrm>
            <a:off x="4848428" y="3770194"/>
            <a:ext cx="2266544" cy="456037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US" sz="2000" b="1" dirty="0"/>
              <a:t>Milestone #3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34AB104-7C93-BCF6-D3C5-E4C8B46ABB21}"/>
              </a:ext>
            </a:extLst>
          </p:cNvPr>
          <p:cNvSpPr txBox="1"/>
          <p:nvPr/>
        </p:nvSpPr>
        <p:spPr>
          <a:xfrm>
            <a:off x="4848427" y="4226231"/>
            <a:ext cx="2268707" cy="1862202"/>
          </a:xfrm>
          <a:prstGeom prst="rect">
            <a:avLst/>
          </a:prstGeom>
          <a:noFill/>
        </p:spPr>
        <p:txBody>
          <a:bodyPr wrap="square" lIns="182880" rIns="182880" rtlCol="0" anchor="ctr" anchorCtr="0">
            <a:noAutofit/>
          </a:bodyPr>
          <a:lstStyle/>
          <a:p>
            <a:pPr algn="ctr"/>
            <a:r>
              <a:rPr lang="en-US" sz="1200" dirty="0">
                <a:solidFill>
                  <a:schemeClr val="tx2"/>
                </a:solidFill>
              </a:rPr>
              <a:t>Lorem ipsum dolor sit </a:t>
            </a:r>
            <a:r>
              <a:rPr lang="en-US" sz="1200" dirty="0" err="1">
                <a:solidFill>
                  <a:schemeClr val="tx2"/>
                </a:solidFill>
              </a:rPr>
              <a:t>amet</a:t>
            </a:r>
            <a:r>
              <a:rPr lang="en-US" sz="1200" dirty="0">
                <a:solidFill>
                  <a:schemeClr val="tx2"/>
                </a:solidFill>
              </a:rPr>
              <a:t>, </a:t>
            </a:r>
            <a:r>
              <a:rPr lang="en-US" sz="1200" dirty="0" err="1">
                <a:solidFill>
                  <a:schemeClr val="tx2"/>
                </a:solidFill>
              </a:rPr>
              <a:t>consectetur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adipiscing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elit</a:t>
            </a:r>
            <a:r>
              <a:rPr lang="en-US" sz="1200" dirty="0">
                <a:solidFill>
                  <a:schemeClr val="tx2"/>
                </a:solidFill>
              </a:rPr>
              <a:t>, sed do </a:t>
            </a:r>
            <a:r>
              <a:rPr lang="en-US" sz="1200" dirty="0" err="1">
                <a:solidFill>
                  <a:schemeClr val="tx2"/>
                </a:solidFill>
              </a:rPr>
              <a:t>eiusmod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tempor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incididunt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ut</a:t>
            </a:r>
            <a:r>
              <a:rPr lang="en-US" sz="1200" dirty="0">
                <a:solidFill>
                  <a:schemeClr val="tx2"/>
                </a:solidFill>
              </a:rPr>
              <a:t> labore et dolore magna </a:t>
            </a:r>
            <a:r>
              <a:rPr lang="en-US" sz="1200" dirty="0" err="1">
                <a:solidFill>
                  <a:schemeClr val="tx2"/>
                </a:solidFill>
              </a:rPr>
              <a:t>aliqua</a:t>
            </a:r>
            <a:r>
              <a:rPr lang="en-US" sz="1200" dirty="0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0904DE-28E6-5FF3-FF2D-77BC95B7B052}"/>
              </a:ext>
            </a:extLst>
          </p:cNvPr>
          <p:cNvSpPr txBox="1"/>
          <p:nvPr/>
        </p:nvSpPr>
        <p:spPr>
          <a:xfrm>
            <a:off x="0" y="457199"/>
            <a:ext cx="12192000" cy="938967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US" sz="4000" b="1" dirty="0"/>
              <a:t>Milestones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BB7C91-E225-B23A-FA8E-07B557CDEF88}"/>
              </a:ext>
            </a:extLst>
          </p:cNvPr>
          <p:cNvSpPr txBox="1"/>
          <p:nvPr/>
        </p:nvSpPr>
        <p:spPr>
          <a:xfrm>
            <a:off x="7120524" y="3770194"/>
            <a:ext cx="2266544" cy="456037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US" sz="2000" b="1" dirty="0"/>
              <a:t>Milestone #4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84C71B1-2487-CC81-BB03-373FA3B8E0AA}"/>
              </a:ext>
            </a:extLst>
          </p:cNvPr>
          <p:cNvSpPr txBox="1"/>
          <p:nvPr/>
        </p:nvSpPr>
        <p:spPr>
          <a:xfrm>
            <a:off x="7125245" y="4226231"/>
            <a:ext cx="2268707" cy="1862202"/>
          </a:xfrm>
          <a:prstGeom prst="rect">
            <a:avLst/>
          </a:prstGeom>
          <a:noFill/>
        </p:spPr>
        <p:txBody>
          <a:bodyPr wrap="square" lIns="182880" rIns="182880" rtlCol="0" anchor="ctr" anchorCtr="0">
            <a:noAutofit/>
          </a:bodyPr>
          <a:lstStyle/>
          <a:p>
            <a:pPr algn="ctr"/>
            <a:r>
              <a:rPr lang="en-US" sz="1200" dirty="0">
                <a:solidFill>
                  <a:schemeClr val="tx2"/>
                </a:solidFill>
              </a:rPr>
              <a:t>Lorem ipsum dolor sit </a:t>
            </a:r>
            <a:r>
              <a:rPr lang="en-US" sz="1200" dirty="0" err="1">
                <a:solidFill>
                  <a:schemeClr val="tx2"/>
                </a:solidFill>
              </a:rPr>
              <a:t>amet</a:t>
            </a:r>
            <a:r>
              <a:rPr lang="en-US" sz="1200" dirty="0">
                <a:solidFill>
                  <a:schemeClr val="tx2"/>
                </a:solidFill>
              </a:rPr>
              <a:t>, </a:t>
            </a:r>
            <a:r>
              <a:rPr lang="en-US" sz="1200" dirty="0" err="1">
                <a:solidFill>
                  <a:schemeClr val="tx2"/>
                </a:solidFill>
              </a:rPr>
              <a:t>consectetur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adipiscing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elit</a:t>
            </a:r>
            <a:r>
              <a:rPr lang="en-US" sz="1200" dirty="0">
                <a:solidFill>
                  <a:schemeClr val="tx2"/>
                </a:solidFill>
              </a:rPr>
              <a:t>, sed do </a:t>
            </a:r>
            <a:r>
              <a:rPr lang="en-US" sz="1200" dirty="0" err="1">
                <a:solidFill>
                  <a:schemeClr val="tx2"/>
                </a:solidFill>
              </a:rPr>
              <a:t>eiusmod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tempor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incididunt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ut</a:t>
            </a:r>
            <a:r>
              <a:rPr lang="en-US" sz="1200" dirty="0">
                <a:solidFill>
                  <a:schemeClr val="tx2"/>
                </a:solidFill>
              </a:rPr>
              <a:t> labore et dolore magna </a:t>
            </a:r>
            <a:r>
              <a:rPr lang="en-US" sz="1200" dirty="0" err="1">
                <a:solidFill>
                  <a:schemeClr val="tx2"/>
                </a:solidFill>
              </a:rPr>
              <a:t>aliqua</a:t>
            </a:r>
            <a:r>
              <a:rPr lang="en-US" sz="1200" dirty="0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4DE6C01-7BE6-D7C0-D693-961C5CBF651E}"/>
              </a:ext>
            </a:extLst>
          </p:cNvPr>
          <p:cNvSpPr txBox="1"/>
          <p:nvPr/>
        </p:nvSpPr>
        <p:spPr>
          <a:xfrm>
            <a:off x="9395033" y="3770194"/>
            <a:ext cx="2266544" cy="456037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US" sz="2000" b="1" dirty="0"/>
              <a:t>Milestone #5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6844C4-6874-3740-8C50-C561330D020E}"/>
              </a:ext>
            </a:extLst>
          </p:cNvPr>
          <p:cNvSpPr txBox="1"/>
          <p:nvPr/>
        </p:nvSpPr>
        <p:spPr>
          <a:xfrm>
            <a:off x="9393952" y="4226231"/>
            <a:ext cx="2268707" cy="1862202"/>
          </a:xfrm>
          <a:prstGeom prst="rect">
            <a:avLst/>
          </a:prstGeom>
          <a:noFill/>
        </p:spPr>
        <p:txBody>
          <a:bodyPr wrap="square" lIns="182880" rIns="182880" rtlCol="0" anchor="ctr" anchorCtr="0">
            <a:noAutofit/>
          </a:bodyPr>
          <a:lstStyle/>
          <a:p>
            <a:pPr algn="ctr"/>
            <a:r>
              <a:rPr lang="en-US" sz="1200" dirty="0">
                <a:solidFill>
                  <a:schemeClr val="tx2"/>
                </a:solidFill>
              </a:rPr>
              <a:t>Lorem ipsum dolor sit </a:t>
            </a:r>
            <a:r>
              <a:rPr lang="en-US" sz="1200" dirty="0" err="1">
                <a:solidFill>
                  <a:schemeClr val="tx2"/>
                </a:solidFill>
              </a:rPr>
              <a:t>amet</a:t>
            </a:r>
            <a:r>
              <a:rPr lang="en-US" sz="1200" dirty="0">
                <a:solidFill>
                  <a:schemeClr val="tx2"/>
                </a:solidFill>
              </a:rPr>
              <a:t>, </a:t>
            </a:r>
            <a:r>
              <a:rPr lang="en-US" sz="1200" dirty="0" err="1">
                <a:solidFill>
                  <a:schemeClr val="tx2"/>
                </a:solidFill>
              </a:rPr>
              <a:t>consectetur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adipiscing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elit</a:t>
            </a:r>
            <a:r>
              <a:rPr lang="en-US" sz="1200" dirty="0">
                <a:solidFill>
                  <a:schemeClr val="tx2"/>
                </a:solidFill>
              </a:rPr>
              <a:t>, sed do </a:t>
            </a:r>
            <a:r>
              <a:rPr lang="en-US" sz="1200" dirty="0" err="1">
                <a:solidFill>
                  <a:schemeClr val="tx2"/>
                </a:solidFill>
              </a:rPr>
              <a:t>eiusmod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tempor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incididunt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ut</a:t>
            </a:r>
            <a:r>
              <a:rPr lang="en-US" sz="1200" dirty="0">
                <a:solidFill>
                  <a:schemeClr val="tx2"/>
                </a:solidFill>
              </a:rPr>
              <a:t> labore et dolore magna </a:t>
            </a:r>
            <a:r>
              <a:rPr lang="en-US" sz="1200" dirty="0" err="1">
                <a:solidFill>
                  <a:schemeClr val="tx2"/>
                </a:solidFill>
              </a:rPr>
              <a:t>aliqua</a:t>
            </a:r>
            <a:r>
              <a:rPr lang="en-US" sz="1200" dirty="0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C0B63B0-575B-3522-A971-252DAE1F63DF}"/>
              </a:ext>
            </a:extLst>
          </p:cNvPr>
          <p:cNvSpPr txBox="1"/>
          <p:nvPr/>
        </p:nvSpPr>
        <p:spPr>
          <a:xfrm>
            <a:off x="2569449" y="3770194"/>
            <a:ext cx="2266544" cy="456037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US" sz="2000" b="1" dirty="0"/>
              <a:t>Milestone #2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BFC176-D549-04A7-AA98-5496E803674D}"/>
              </a:ext>
            </a:extLst>
          </p:cNvPr>
          <p:cNvSpPr txBox="1"/>
          <p:nvPr/>
        </p:nvSpPr>
        <p:spPr>
          <a:xfrm>
            <a:off x="2569448" y="4226231"/>
            <a:ext cx="2268707" cy="1862202"/>
          </a:xfrm>
          <a:prstGeom prst="rect">
            <a:avLst/>
          </a:prstGeom>
          <a:noFill/>
        </p:spPr>
        <p:txBody>
          <a:bodyPr wrap="square" lIns="182880" rIns="182880" rtlCol="0" anchor="ctr" anchorCtr="0">
            <a:noAutofit/>
          </a:bodyPr>
          <a:lstStyle/>
          <a:p>
            <a:pPr algn="ctr"/>
            <a:r>
              <a:rPr lang="en-US" sz="1200" dirty="0">
                <a:solidFill>
                  <a:schemeClr val="tx2"/>
                </a:solidFill>
              </a:rPr>
              <a:t>Lorem ipsum dolor sit </a:t>
            </a:r>
            <a:r>
              <a:rPr lang="en-US" sz="1200" dirty="0" err="1">
                <a:solidFill>
                  <a:schemeClr val="tx2"/>
                </a:solidFill>
              </a:rPr>
              <a:t>amet</a:t>
            </a:r>
            <a:r>
              <a:rPr lang="en-US" sz="1200" dirty="0">
                <a:solidFill>
                  <a:schemeClr val="tx2"/>
                </a:solidFill>
              </a:rPr>
              <a:t>, </a:t>
            </a:r>
            <a:r>
              <a:rPr lang="en-US" sz="1200" dirty="0" err="1">
                <a:solidFill>
                  <a:schemeClr val="tx2"/>
                </a:solidFill>
              </a:rPr>
              <a:t>consectetur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adipiscing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elit</a:t>
            </a:r>
            <a:r>
              <a:rPr lang="en-US" sz="1200" dirty="0">
                <a:solidFill>
                  <a:schemeClr val="tx2"/>
                </a:solidFill>
              </a:rPr>
              <a:t>, sed do </a:t>
            </a:r>
            <a:r>
              <a:rPr lang="en-US" sz="1200" dirty="0" err="1">
                <a:solidFill>
                  <a:schemeClr val="tx2"/>
                </a:solidFill>
              </a:rPr>
              <a:t>eiusmod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tempor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incididunt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ut</a:t>
            </a:r>
            <a:r>
              <a:rPr lang="en-US" sz="1200" dirty="0">
                <a:solidFill>
                  <a:schemeClr val="tx2"/>
                </a:solidFill>
              </a:rPr>
              <a:t> labore et dolore magna </a:t>
            </a:r>
            <a:r>
              <a:rPr lang="en-US" sz="1200" dirty="0" err="1">
                <a:solidFill>
                  <a:schemeClr val="tx2"/>
                </a:solidFill>
              </a:rPr>
              <a:t>aliqua</a:t>
            </a:r>
            <a:r>
              <a:rPr lang="en-US" sz="1200" dirty="0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90E1F37-53EA-B48F-6E48-C3A50FB65397}"/>
              </a:ext>
            </a:extLst>
          </p:cNvPr>
          <p:cNvSpPr txBox="1"/>
          <p:nvPr/>
        </p:nvSpPr>
        <p:spPr>
          <a:xfrm>
            <a:off x="288047" y="3770194"/>
            <a:ext cx="2266544" cy="456037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US" sz="2000" b="1" dirty="0"/>
              <a:t>Milestone #1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AC52782-6068-E952-F1CE-6F1DF167259F}"/>
              </a:ext>
            </a:extLst>
          </p:cNvPr>
          <p:cNvSpPr txBox="1"/>
          <p:nvPr/>
        </p:nvSpPr>
        <p:spPr>
          <a:xfrm>
            <a:off x="288046" y="4226231"/>
            <a:ext cx="2268707" cy="1862202"/>
          </a:xfrm>
          <a:prstGeom prst="rect">
            <a:avLst/>
          </a:prstGeom>
          <a:noFill/>
        </p:spPr>
        <p:txBody>
          <a:bodyPr wrap="square" lIns="182880" rIns="182880" rtlCol="0" anchor="ctr" anchorCtr="0">
            <a:noAutofit/>
          </a:bodyPr>
          <a:lstStyle/>
          <a:p>
            <a:pPr algn="ctr"/>
            <a:r>
              <a:rPr lang="en-US" sz="1200" dirty="0">
                <a:solidFill>
                  <a:schemeClr val="tx2"/>
                </a:solidFill>
              </a:rPr>
              <a:t>Lorem ipsum dolor sit </a:t>
            </a:r>
            <a:r>
              <a:rPr lang="en-US" sz="1200" dirty="0" err="1">
                <a:solidFill>
                  <a:schemeClr val="tx2"/>
                </a:solidFill>
              </a:rPr>
              <a:t>amet</a:t>
            </a:r>
            <a:r>
              <a:rPr lang="en-US" sz="1200" dirty="0">
                <a:solidFill>
                  <a:schemeClr val="tx2"/>
                </a:solidFill>
              </a:rPr>
              <a:t>, </a:t>
            </a:r>
            <a:r>
              <a:rPr lang="en-US" sz="1200" dirty="0" err="1">
                <a:solidFill>
                  <a:schemeClr val="tx2"/>
                </a:solidFill>
              </a:rPr>
              <a:t>consectetur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adipiscing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elit</a:t>
            </a:r>
            <a:r>
              <a:rPr lang="en-US" sz="1200" dirty="0">
                <a:solidFill>
                  <a:schemeClr val="tx2"/>
                </a:solidFill>
              </a:rPr>
              <a:t>, sed do </a:t>
            </a:r>
            <a:r>
              <a:rPr lang="en-US" sz="1200" dirty="0" err="1">
                <a:solidFill>
                  <a:schemeClr val="tx2"/>
                </a:solidFill>
              </a:rPr>
              <a:t>eiusmod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tempor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incididunt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ut</a:t>
            </a:r>
            <a:r>
              <a:rPr lang="en-US" sz="1200" dirty="0">
                <a:solidFill>
                  <a:schemeClr val="tx2"/>
                </a:solidFill>
              </a:rPr>
              <a:t> labore et dolore magna </a:t>
            </a:r>
            <a:r>
              <a:rPr lang="en-US" sz="1200" dirty="0" err="1">
                <a:solidFill>
                  <a:schemeClr val="tx2"/>
                </a:solidFill>
              </a:rPr>
              <a:t>aliqua</a:t>
            </a:r>
            <a:r>
              <a:rPr lang="en-US" sz="1200" dirty="0">
                <a:solidFill>
                  <a:schemeClr val="tx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51556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86297F9-70A1-F394-F1F8-8B975BEF50C6}"/>
              </a:ext>
            </a:extLst>
          </p:cNvPr>
          <p:cNvSpPr/>
          <p:nvPr/>
        </p:nvSpPr>
        <p:spPr>
          <a:xfrm>
            <a:off x="0" y="147312"/>
            <a:ext cx="2146300" cy="626165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557333C-257D-384B-4491-E530D703729B}"/>
              </a:ext>
            </a:extLst>
          </p:cNvPr>
          <p:cNvSpPr/>
          <p:nvPr/>
        </p:nvSpPr>
        <p:spPr>
          <a:xfrm>
            <a:off x="457200" y="1834873"/>
            <a:ext cx="2257228" cy="22572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2DED7E-98E2-9993-5D2D-84D1FA4DDB18}"/>
              </a:ext>
            </a:extLst>
          </p:cNvPr>
          <p:cNvSpPr txBox="1"/>
          <p:nvPr/>
        </p:nvSpPr>
        <p:spPr>
          <a:xfrm>
            <a:off x="457200" y="1834873"/>
            <a:ext cx="2257228" cy="225722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US" sz="2800" b="1" dirty="0">
                <a:solidFill>
                  <a:schemeClr val="bg2"/>
                </a:solidFill>
              </a:rPr>
              <a:t>Agenda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C27935E-241C-8556-D701-32DBEA0658A3}"/>
              </a:ext>
            </a:extLst>
          </p:cNvPr>
          <p:cNvSpPr txBox="1"/>
          <p:nvPr/>
        </p:nvSpPr>
        <p:spPr>
          <a:xfrm>
            <a:off x="3340100" y="1852881"/>
            <a:ext cx="8394700" cy="3412987"/>
          </a:xfrm>
          <a:prstGeom prst="rect">
            <a:avLst/>
          </a:prstGeom>
          <a:noFill/>
        </p:spPr>
        <p:txBody>
          <a:bodyPr wrap="square" lIns="0" rIns="0" rtlCol="0">
            <a:noAutofit/>
          </a:bodyPr>
          <a:lstStyle/>
          <a:p>
            <a:pPr marL="347663" lvl="1" indent="-171450">
              <a:buClr>
                <a:schemeClr val="accent4"/>
              </a:buClr>
              <a:buFont typeface="Wingdings" panose="05000000000000000000" pitchFamily="2" charset="2"/>
              <a:buChar char="§"/>
            </a:pPr>
            <a:r>
              <a:rPr lang="en-US" sz="1200" dirty="0">
                <a:solidFill>
                  <a:schemeClr val="tx2"/>
                </a:solidFill>
              </a:rPr>
              <a:t>Lorem ipsum</a:t>
            </a:r>
          </a:p>
          <a:p>
            <a:pPr marL="347663" lvl="1" indent="-171450">
              <a:buClr>
                <a:schemeClr val="accent4"/>
              </a:buClr>
              <a:buFont typeface="Wingdings" panose="05000000000000000000" pitchFamily="2" charset="2"/>
              <a:buChar char="§"/>
            </a:pPr>
            <a:r>
              <a:rPr lang="en-US" sz="1200" dirty="0">
                <a:solidFill>
                  <a:schemeClr val="tx2"/>
                </a:solidFill>
              </a:rPr>
              <a:t>Lorem ipsum </a:t>
            </a:r>
          </a:p>
          <a:p>
            <a:pPr marL="347663" lvl="1" indent="-171450">
              <a:buClr>
                <a:schemeClr val="accent4"/>
              </a:buClr>
              <a:buFont typeface="Wingdings" panose="05000000000000000000" pitchFamily="2" charset="2"/>
              <a:buChar char="§"/>
            </a:pPr>
            <a:r>
              <a:rPr lang="en-US" sz="1200" dirty="0">
                <a:solidFill>
                  <a:schemeClr val="tx2"/>
                </a:solidFill>
              </a:rPr>
              <a:t>Lorem ipsum 	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663D5C-CC73-2677-35EB-32155415AC57}"/>
              </a:ext>
            </a:extLst>
          </p:cNvPr>
          <p:cNvSpPr txBox="1"/>
          <p:nvPr/>
        </p:nvSpPr>
        <p:spPr>
          <a:xfrm>
            <a:off x="3340100" y="457200"/>
            <a:ext cx="7670800" cy="979561"/>
          </a:xfrm>
          <a:prstGeom prst="rect">
            <a:avLst/>
          </a:prstGeom>
          <a:noFill/>
        </p:spPr>
        <p:txBody>
          <a:bodyPr wrap="square" lIns="0" rIns="0" rtlCol="0" anchor="ctr" anchorCtr="0">
            <a:noAutofit/>
          </a:bodyPr>
          <a:lstStyle/>
          <a:p>
            <a:r>
              <a:rPr lang="en-US" sz="2000" b="1" dirty="0"/>
              <a:t>Title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C604B1C-2213-A71D-4244-17D908165876}"/>
              </a:ext>
            </a:extLst>
          </p:cNvPr>
          <p:cNvCxnSpPr>
            <a:cxnSpLocks/>
          </p:cNvCxnSpPr>
          <p:nvPr/>
        </p:nvCxnSpPr>
        <p:spPr>
          <a:xfrm flipV="1">
            <a:off x="3324167" y="1436761"/>
            <a:ext cx="7686733" cy="6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42465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39A4A53-830F-E031-D72D-496CE9F98022}"/>
              </a:ext>
            </a:extLst>
          </p:cNvPr>
          <p:cNvSpPr txBox="1"/>
          <p:nvPr/>
        </p:nvSpPr>
        <p:spPr>
          <a:xfrm>
            <a:off x="457201" y="2122689"/>
            <a:ext cx="1689099" cy="45603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r>
              <a:rPr lang="en-US" sz="1400" b="1" dirty="0"/>
              <a:t>Date #1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1AF11E6-6A2B-5C7B-BAFA-E9D2D2D4FCF9}"/>
              </a:ext>
            </a:extLst>
          </p:cNvPr>
          <p:cNvCxnSpPr>
            <a:cxnSpLocks/>
          </p:cNvCxnSpPr>
          <p:nvPr/>
        </p:nvCxnSpPr>
        <p:spPr>
          <a:xfrm>
            <a:off x="602770" y="1795319"/>
            <a:ext cx="11048024" cy="5765"/>
          </a:xfrm>
          <a:prstGeom prst="line">
            <a:avLst/>
          </a:prstGeom>
          <a:ln w="412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>
            <a:extLst>
              <a:ext uri="{FF2B5EF4-FFF2-40B4-BE49-F238E27FC236}">
                <a16:creationId xmlns:a16="http://schemas.microsoft.com/office/drawing/2014/main" id="{A2C4C67D-A771-D2DA-037E-63677F6C0BD6}"/>
              </a:ext>
            </a:extLst>
          </p:cNvPr>
          <p:cNvSpPr/>
          <p:nvPr/>
        </p:nvSpPr>
        <p:spPr>
          <a:xfrm>
            <a:off x="343876" y="1681019"/>
            <a:ext cx="228600" cy="228600"/>
          </a:xfrm>
          <a:prstGeom prst="ellipse">
            <a:avLst/>
          </a:prstGeom>
          <a:solidFill>
            <a:schemeClr val="accent4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631A2F7-009D-E828-9A5C-E77F8502C3BB}"/>
              </a:ext>
            </a:extLst>
          </p:cNvPr>
          <p:cNvSpPr txBox="1">
            <a:spLocks/>
          </p:cNvSpPr>
          <p:nvPr/>
        </p:nvSpPr>
        <p:spPr>
          <a:xfrm>
            <a:off x="1422401" y="453633"/>
            <a:ext cx="10312400" cy="957114"/>
          </a:xfrm>
          <a:prstGeom prst="rect">
            <a:avLst/>
          </a:prstGeom>
        </p:spPr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dirty="0"/>
              <a:t>Start Here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CA73F72-E952-CF89-53B9-E126CC5E4969}"/>
              </a:ext>
            </a:extLst>
          </p:cNvPr>
          <p:cNvCxnSpPr>
            <a:cxnSpLocks/>
          </p:cNvCxnSpPr>
          <p:nvPr/>
        </p:nvCxnSpPr>
        <p:spPr>
          <a:xfrm flipV="1">
            <a:off x="11734800" y="1801085"/>
            <a:ext cx="0" cy="1225076"/>
          </a:xfrm>
          <a:prstGeom prst="line">
            <a:avLst/>
          </a:prstGeom>
          <a:ln w="412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>
            <a:extLst>
              <a:ext uri="{FF2B5EF4-FFF2-40B4-BE49-F238E27FC236}">
                <a16:creationId xmlns:a16="http://schemas.microsoft.com/office/drawing/2014/main" id="{06C9C4FF-2CF8-9825-3CAF-F96C2871B9A2}"/>
              </a:ext>
            </a:extLst>
          </p:cNvPr>
          <p:cNvSpPr/>
          <p:nvPr/>
        </p:nvSpPr>
        <p:spPr>
          <a:xfrm>
            <a:off x="11649499" y="1710434"/>
            <a:ext cx="170601" cy="17060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CB285F0-1175-DA57-A271-EAEB7BA753F0}"/>
              </a:ext>
            </a:extLst>
          </p:cNvPr>
          <p:cNvSpPr txBox="1"/>
          <p:nvPr/>
        </p:nvSpPr>
        <p:spPr>
          <a:xfrm>
            <a:off x="4292600" y="2122689"/>
            <a:ext cx="1689101" cy="45603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r>
              <a:rPr lang="en-US" sz="1400" b="1" dirty="0"/>
              <a:t>Date #2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C1617DF-CDDF-F1E8-E910-8432DA69D8C0}"/>
              </a:ext>
            </a:extLst>
          </p:cNvPr>
          <p:cNvSpPr/>
          <p:nvPr/>
        </p:nvSpPr>
        <p:spPr>
          <a:xfrm>
            <a:off x="4342423" y="1681019"/>
            <a:ext cx="228600" cy="228600"/>
          </a:xfrm>
          <a:prstGeom prst="ellipse">
            <a:avLst/>
          </a:prstGeom>
          <a:solidFill>
            <a:schemeClr val="accent4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2F5313-FADD-9CAF-C1FF-9057BF7E236A}"/>
              </a:ext>
            </a:extLst>
          </p:cNvPr>
          <p:cNvSpPr txBox="1"/>
          <p:nvPr/>
        </p:nvSpPr>
        <p:spPr>
          <a:xfrm>
            <a:off x="8128000" y="2122689"/>
            <a:ext cx="1689100" cy="45603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r>
              <a:rPr lang="en-US" sz="1400" b="1" dirty="0"/>
              <a:t>Date #3</a:t>
            </a:r>
          </a:p>
        </p:txBody>
      </p:sp>
      <p:pic>
        <p:nvPicPr>
          <p:cNvPr id="11" name="Graphic 10" descr="Rocket with solid fill">
            <a:extLst>
              <a:ext uri="{FF2B5EF4-FFF2-40B4-BE49-F238E27FC236}">
                <a16:creationId xmlns:a16="http://schemas.microsoft.com/office/drawing/2014/main" id="{E9460CDC-2D7F-3542-BC38-7EDBC49332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7199" y="466570"/>
            <a:ext cx="820329" cy="820329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50479E8F-85CB-999B-9BD9-3FD00E252366}"/>
              </a:ext>
            </a:extLst>
          </p:cNvPr>
          <p:cNvSpPr/>
          <p:nvPr/>
        </p:nvSpPr>
        <p:spPr>
          <a:xfrm>
            <a:off x="8176128" y="1681019"/>
            <a:ext cx="228600" cy="228600"/>
          </a:xfrm>
          <a:prstGeom prst="ellipse">
            <a:avLst/>
          </a:prstGeom>
          <a:solidFill>
            <a:schemeClr val="accent4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6197C0E-D1D8-9166-B47E-C78BCC96ADA9}"/>
              </a:ext>
            </a:extLst>
          </p:cNvPr>
          <p:cNvCxnSpPr>
            <a:cxnSpLocks/>
          </p:cNvCxnSpPr>
          <p:nvPr/>
        </p:nvCxnSpPr>
        <p:spPr>
          <a:xfrm>
            <a:off x="507023" y="3020395"/>
            <a:ext cx="11227777" cy="5767"/>
          </a:xfrm>
          <a:prstGeom prst="line">
            <a:avLst/>
          </a:prstGeom>
          <a:ln w="412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>
            <a:extLst>
              <a:ext uri="{FF2B5EF4-FFF2-40B4-BE49-F238E27FC236}">
                <a16:creationId xmlns:a16="http://schemas.microsoft.com/office/drawing/2014/main" id="{F50DBCFD-5EBE-C0A4-25B8-EDB1BB91072A}"/>
              </a:ext>
            </a:extLst>
          </p:cNvPr>
          <p:cNvSpPr/>
          <p:nvPr/>
        </p:nvSpPr>
        <p:spPr>
          <a:xfrm>
            <a:off x="2383003" y="2906095"/>
            <a:ext cx="228600" cy="228600"/>
          </a:xfrm>
          <a:prstGeom prst="ellipse">
            <a:avLst/>
          </a:prstGeom>
          <a:solidFill>
            <a:schemeClr val="accent4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8D219B7-7B99-FE68-F67A-230150D9A12E}"/>
              </a:ext>
            </a:extLst>
          </p:cNvPr>
          <p:cNvSpPr/>
          <p:nvPr/>
        </p:nvSpPr>
        <p:spPr>
          <a:xfrm>
            <a:off x="6216708" y="2906095"/>
            <a:ext cx="228600" cy="228600"/>
          </a:xfrm>
          <a:prstGeom prst="ellipse">
            <a:avLst/>
          </a:prstGeom>
          <a:solidFill>
            <a:schemeClr val="accent4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BCC29B2-C929-7F85-5017-8485EB9913E5}"/>
              </a:ext>
            </a:extLst>
          </p:cNvPr>
          <p:cNvSpPr/>
          <p:nvPr/>
        </p:nvSpPr>
        <p:spPr>
          <a:xfrm>
            <a:off x="11647933" y="2932851"/>
            <a:ext cx="173736" cy="17373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0CB79BCA-E7DD-DD9C-B716-5186CAAC6F0A}"/>
              </a:ext>
            </a:extLst>
          </p:cNvPr>
          <p:cNvCxnSpPr>
            <a:cxnSpLocks/>
          </p:cNvCxnSpPr>
          <p:nvPr/>
        </p:nvCxnSpPr>
        <p:spPr>
          <a:xfrm flipV="1">
            <a:off x="457200" y="3020395"/>
            <a:ext cx="0" cy="1358421"/>
          </a:xfrm>
          <a:prstGeom prst="line">
            <a:avLst/>
          </a:prstGeom>
          <a:ln w="412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6EAFCED-4F49-58E6-6C8A-E2457B175E10}"/>
              </a:ext>
            </a:extLst>
          </p:cNvPr>
          <p:cNvCxnSpPr>
            <a:cxnSpLocks/>
          </p:cNvCxnSpPr>
          <p:nvPr/>
        </p:nvCxnSpPr>
        <p:spPr>
          <a:xfrm>
            <a:off x="471608" y="4250927"/>
            <a:ext cx="10515600" cy="5767"/>
          </a:xfrm>
          <a:prstGeom prst="line">
            <a:avLst/>
          </a:prstGeom>
          <a:ln w="412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DF3FF0CE-1D49-F198-85CC-92C26D8FA65B}"/>
              </a:ext>
            </a:extLst>
          </p:cNvPr>
          <p:cNvSpPr/>
          <p:nvPr/>
        </p:nvSpPr>
        <p:spPr>
          <a:xfrm>
            <a:off x="342900" y="4136627"/>
            <a:ext cx="228600" cy="228600"/>
          </a:xfrm>
          <a:prstGeom prst="ellipse">
            <a:avLst/>
          </a:prstGeom>
          <a:solidFill>
            <a:schemeClr val="accent4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3CD320C-CDB5-110D-A5A6-C538F9B236A4}"/>
              </a:ext>
            </a:extLst>
          </p:cNvPr>
          <p:cNvSpPr/>
          <p:nvPr/>
        </p:nvSpPr>
        <p:spPr>
          <a:xfrm>
            <a:off x="4341447" y="4136627"/>
            <a:ext cx="228600" cy="228600"/>
          </a:xfrm>
          <a:prstGeom prst="ellipse">
            <a:avLst/>
          </a:prstGeom>
          <a:solidFill>
            <a:schemeClr val="accent4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90BD49EC-8D2E-C9D8-8FA1-455DB42C579E}"/>
              </a:ext>
            </a:extLst>
          </p:cNvPr>
          <p:cNvSpPr/>
          <p:nvPr/>
        </p:nvSpPr>
        <p:spPr>
          <a:xfrm>
            <a:off x="8175152" y="4136627"/>
            <a:ext cx="228600" cy="228600"/>
          </a:xfrm>
          <a:prstGeom prst="ellipse">
            <a:avLst/>
          </a:prstGeom>
          <a:solidFill>
            <a:schemeClr val="accent4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2426A5B-F17E-D201-FC78-B0FBACCA95D2}"/>
              </a:ext>
            </a:extLst>
          </p:cNvPr>
          <p:cNvSpPr txBox="1"/>
          <p:nvPr/>
        </p:nvSpPr>
        <p:spPr>
          <a:xfrm>
            <a:off x="2374900" y="3348345"/>
            <a:ext cx="1689102" cy="45603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r>
              <a:rPr lang="en-US" sz="1400" b="1" dirty="0"/>
              <a:t>Date #7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89C332-F0F6-5EBA-0D55-6281C0870618}"/>
              </a:ext>
            </a:extLst>
          </p:cNvPr>
          <p:cNvSpPr txBox="1"/>
          <p:nvPr/>
        </p:nvSpPr>
        <p:spPr>
          <a:xfrm>
            <a:off x="6210300" y="3348345"/>
            <a:ext cx="1689102" cy="45603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r>
              <a:rPr lang="en-US" sz="1400" b="1" dirty="0"/>
              <a:t>Date #5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356F901-5886-515B-4672-D6903B02AFE3}"/>
              </a:ext>
            </a:extLst>
          </p:cNvPr>
          <p:cNvSpPr txBox="1"/>
          <p:nvPr/>
        </p:nvSpPr>
        <p:spPr>
          <a:xfrm>
            <a:off x="10045699" y="3348345"/>
            <a:ext cx="1689101" cy="45603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r>
              <a:rPr lang="en-US" sz="1400" b="1" dirty="0"/>
              <a:t>Date #4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5C7E136-6519-66E1-11D1-35432EE537BD}"/>
              </a:ext>
            </a:extLst>
          </p:cNvPr>
          <p:cNvSpPr txBox="1"/>
          <p:nvPr/>
        </p:nvSpPr>
        <p:spPr>
          <a:xfrm>
            <a:off x="457201" y="4573110"/>
            <a:ext cx="1689099" cy="45603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r>
              <a:rPr lang="en-US" sz="1400" b="1" dirty="0"/>
              <a:t>Date #8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87E8BC1-E08F-A252-24AE-EFAB1A858316}"/>
              </a:ext>
            </a:extLst>
          </p:cNvPr>
          <p:cNvSpPr txBox="1"/>
          <p:nvPr/>
        </p:nvSpPr>
        <p:spPr>
          <a:xfrm>
            <a:off x="4292600" y="4573110"/>
            <a:ext cx="1689101" cy="45603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r>
              <a:rPr lang="en-US" sz="1400" b="1" dirty="0"/>
              <a:t>Date #9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0A15209-DE6B-9163-A21D-E89E4D0C10CD}"/>
              </a:ext>
            </a:extLst>
          </p:cNvPr>
          <p:cNvSpPr txBox="1"/>
          <p:nvPr/>
        </p:nvSpPr>
        <p:spPr>
          <a:xfrm>
            <a:off x="8128000" y="4573110"/>
            <a:ext cx="1689100" cy="45603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r>
              <a:rPr lang="en-US" sz="1400" b="1" dirty="0"/>
              <a:t>Date #10</a:t>
            </a:r>
          </a:p>
        </p:txBody>
      </p:sp>
      <p:pic>
        <p:nvPicPr>
          <p:cNvPr id="28" name="Graphic 27" descr="Race Flag with solid fill">
            <a:extLst>
              <a:ext uri="{FF2B5EF4-FFF2-40B4-BE49-F238E27FC236}">
                <a16:creationId xmlns:a16="http://schemas.microsoft.com/office/drawing/2014/main" id="{9A2212DD-AF16-1A5E-5E96-14EC444D98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864600" y="5313695"/>
            <a:ext cx="806028" cy="806028"/>
          </a:xfrm>
          <a:prstGeom prst="rect">
            <a:avLst/>
          </a:prstGeom>
        </p:spPr>
      </p:pic>
      <p:sp>
        <p:nvSpPr>
          <p:cNvPr id="29" name="Title 4">
            <a:extLst>
              <a:ext uri="{FF2B5EF4-FFF2-40B4-BE49-F238E27FC236}">
                <a16:creationId xmlns:a16="http://schemas.microsoft.com/office/drawing/2014/main" id="{E56A073B-4884-A1AE-99D8-2D2F28AD7A5B}"/>
              </a:ext>
            </a:extLst>
          </p:cNvPr>
          <p:cNvSpPr txBox="1">
            <a:spLocks/>
          </p:cNvSpPr>
          <p:nvPr/>
        </p:nvSpPr>
        <p:spPr>
          <a:xfrm>
            <a:off x="9714958" y="5234818"/>
            <a:ext cx="2298614" cy="957114"/>
          </a:xfrm>
          <a:prstGeom prst="rect">
            <a:avLst/>
          </a:prstGeom>
        </p:spPr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dirty="0"/>
              <a:t>Finish Here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FDCD361F-256F-10F3-472C-421E9986D08C}"/>
              </a:ext>
            </a:extLst>
          </p:cNvPr>
          <p:cNvSpPr/>
          <p:nvPr/>
        </p:nvSpPr>
        <p:spPr>
          <a:xfrm>
            <a:off x="374942" y="2939293"/>
            <a:ext cx="173736" cy="17373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C2A72343-01D0-F677-3770-18D2A40FFB31}"/>
              </a:ext>
            </a:extLst>
          </p:cNvPr>
          <p:cNvSpPr/>
          <p:nvPr/>
        </p:nvSpPr>
        <p:spPr>
          <a:xfrm>
            <a:off x="10924032" y="4166116"/>
            <a:ext cx="173736" cy="17373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37EEE0F8-78B5-639C-8E1D-9179BAC872DC}"/>
              </a:ext>
            </a:extLst>
          </p:cNvPr>
          <p:cNvSpPr/>
          <p:nvPr/>
        </p:nvSpPr>
        <p:spPr>
          <a:xfrm>
            <a:off x="10082098" y="2904881"/>
            <a:ext cx="228600" cy="228600"/>
          </a:xfrm>
          <a:prstGeom prst="ellipse">
            <a:avLst/>
          </a:prstGeom>
          <a:solidFill>
            <a:schemeClr val="accent4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6258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0C075-91D7-52C7-96F0-766027B51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&amp; Answers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59290FA-4363-61DE-1B32-5BAB814029B7}"/>
              </a:ext>
            </a:extLst>
          </p:cNvPr>
          <p:cNvGrpSpPr/>
          <p:nvPr/>
        </p:nvGrpSpPr>
        <p:grpSpPr>
          <a:xfrm>
            <a:off x="3540962" y="1005254"/>
            <a:ext cx="5110075" cy="5110075"/>
            <a:chOff x="3540963" y="873962"/>
            <a:chExt cx="5110075" cy="5110075"/>
          </a:xfrm>
        </p:grpSpPr>
        <p:pic>
          <p:nvPicPr>
            <p:cNvPr id="4" name="Graphic 3" descr="Chat with solid fill">
              <a:extLst>
                <a:ext uri="{FF2B5EF4-FFF2-40B4-BE49-F238E27FC236}">
                  <a16:creationId xmlns:a16="http://schemas.microsoft.com/office/drawing/2014/main" id="{9B0DFF36-0443-CB6E-B559-0CAE21AED4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540963" y="873962"/>
              <a:ext cx="5110075" cy="5110075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DF32A3E-8A56-B94A-70F7-6F942433D7AB}"/>
                </a:ext>
              </a:extLst>
            </p:cNvPr>
            <p:cNvSpPr txBox="1"/>
            <p:nvPr/>
          </p:nvSpPr>
          <p:spPr>
            <a:xfrm>
              <a:off x="5566786" y="2613391"/>
              <a:ext cx="2642717" cy="163121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0000" b="1" dirty="0">
                  <a:solidFill>
                    <a:schemeClr val="bg1"/>
                  </a:solidFill>
                </a:rPr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872772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Laney College Colors">
      <a:dk1>
        <a:srgbClr val="000000"/>
      </a:dk1>
      <a:lt1>
        <a:srgbClr val="FFFFFF"/>
      </a:lt1>
      <a:dk2>
        <a:srgbClr val="054525"/>
      </a:dk2>
      <a:lt2>
        <a:srgbClr val="F0F1F6"/>
      </a:lt2>
      <a:accent1>
        <a:srgbClr val="046938"/>
      </a:accent1>
      <a:accent2>
        <a:srgbClr val="702082"/>
      </a:accent2>
      <a:accent3>
        <a:srgbClr val="009BA6"/>
      </a:accent3>
      <a:accent4>
        <a:srgbClr val="CF7F00"/>
      </a:accent4>
      <a:accent5>
        <a:srgbClr val="A0003B"/>
      </a:accent5>
      <a:accent6>
        <a:srgbClr val="8ABA41"/>
      </a:accent6>
      <a:hlink>
        <a:srgbClr val="00506E"/>
      </a:hlink>
      <a:folHlink>
        <a:srgbClr val="AA1162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7" id="{D90D7AC7-AF07-DC44-9853-48AAD71A86F7}" vid="{22D775C3-76C7-B747-9229-52A11287AC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532</Words>
  <Application>Microsoft Macintosh PowerPoint</Application>
  <PresentationFormat>Widescreen</PresentationFormat>
  <Paragraphs>55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Aptos</vt:lpstr>
      <vt:lpstr>Aptos Display</vt:lpstr>
      <vt:lpstr>Arial</vt:lpstr>
      <vt:lpstr>Wingdings</vt:lpstr>
      <vt:lpstr>Office Theme</vt:lpstr>
      <vt:lpstr>Presentation Title Goes Here</vt:lpstr>
      <vt:lpstr>Click to add title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 &amp; Answers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Goes Here</dc:title>
  <dc:creator>Marcus Creel</dc:creator>
  <cp:lastModifiedBy>Marcus Creel</cp:lastModifiedBy>
  <cp:revision>1</cp:revision>
  <dcterms:created xsi:type="dcterms:W3CDTF">2024-02-20T22:40:04Z</dcterms:created>
  <dcterms:modified xsi:type="dcterms:W3CDTF">2024-02-20T22:42:36Z</dcterms:modified>
</cp:coreProperties>
</file>