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35" r:id="rId2"/>
    <p:sldId id="333" r:id="rId3"/>
    <p:sldId id="331" r:id="rId4"/>
    <p:sldId id="330" r:id="rId5"/>
    <p:sldId id="327" r:id="rId6"/>
    <p:sldId id="326" r:id="rId7"/>
    <p:sldId id="324" r:id="rId8"/>
    <p:sldId id="323" r:id="rId9"/>
    <p:sldId id="322" r:id="rId10"/>
    <p:sldId id="321" r:id="rId11"/>
    <p:sldId id="320" r:id="rId12"/>
    <p:sldId id="317" r:id="rId13"/>
    <p:sldId id="316" r:id="rId14"/>
    <p:sldId id="315" r:id="rId15"/>
    <p:sldId id="314" r:id="rId16"/>
    <p:sldId id="313" r:id="rId17"/>
    <p:sldId id="312" r:id="rId18"/>
    <p:sldId id="311" r:id="rId19"/>
    <p:sldId id="308" r:id="rId20"/>
    <p:sldId id="307" r:id="rId21"/>
    <p:sldId id="306" r:id="rId22"/>
    <p:sldId id="303" r:id="rId23"/>
    <p:sldId id="302" r:id="rId24"/>
    <p:sldId id="300" r:id="rId25"/>
    <p:sldId id="293" r:id="rId26"/>
    <p:sldId id="292" r:id="rId27"/>
    <p:sldId id="291" r:id="rId28"/>
    <p:sldId id="290" r:id="rId29"/>
    <p:sldId id="289" r:id="rId30"/>
    <p:sldId id="288" r:id="rId31"/>
    <p:sldId id="287" r:id="rId32"/>
    <p:sldId id="286" r:id="rId33"/>
    <p:sldId id="285" r:id="rId34"/>
    <p:sldId id="284" r:id="rId35"/>
    <p:sldId id="283" r:id="rId36"/>
    <p:sldId id="282" r:id="rId37"/>
    <p:sldId id="271" r:id="rId38"/>
    <p:sldId id="270" r:id="rId39"/>
    <p:sldId id="269" r:id="rId40"/>
    <p:sldId id="268" r:id="rId41"/>
    <p:sldId id="267" r:id="rId42"/>
    <p:sldId id="266" r:id="rId43"/>
    <p:sldId id="265" r:id="rId44"/>
    <p:sldId id="263" r:id="rId45"/>
    <p:sldId id="261" r:id="rId46"/>
    <p:sldId id="259" r:id="rId47"/>
    <p:sldId id="258" r:id="rId48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4" autoAdjust="0"/>
    <p:restoredTop sz="91478" autoAdjust="0"/>
  </p:normalViewPr>
  <p:slideViewPr>
    <p:cSldViewPr>
      <p:cViewPr>
        <p:scale>
          <a:sx n="100" d="100"/>
          <a:sy n="100" d="100"/>
        </p:scale>
        <p:origin x="2792" y="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tags" Target="tags/tag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CAA7FD-43A6-4192-8371-E5659C6B2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86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116372-52F5-42A7-9BA6-4174DB80B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27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2F8B7-50FA-477D-89B0-42BBE75142C8}" type="slidenum">
              <a:rPr lang="en-US"/>
              <a:pPr/>
              <a:t>1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6.2,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Water waves.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155C9-30FB-4E4A-B765-C28E20598D15}" type="slidenum">
              <a:rPr lang="en-US"/>
              <a:pPr/>
              <a:t>10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6.12,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Energy levels in the hydrogen atom from the Bohr model.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F14CC-3031-47C9-BE36-72799B103F15}" type="slidenum">
              <a:rPr lang="en-US"/>
              <a:pPr/>
              <a:t>11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6.13,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Change in energy states for absorption and emission.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D68F2-3930-43B0-9E75-6ADBA421DA79}" type="slidenum">
              <a:rPr lang="en-US"/>
              <a:pPr/>
              <a:t>12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6.16,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Standing waves in a vibrating string.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04944-8AE2-4A59-A96A-27B418A144B5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6.17,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Electron-density distribution.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03D3F-4248-470A-94D0-2D6571E883D9}" type="slidenum">
              <a:rPr lang="en-US"/>
              <a:pPr/>
              <a:t>14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Table, Page 228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7D570-349E-41DC-9B52-00B9AF9C7ABD}" type="slidenum">
              <a:rPr lang="en-US"/>
              <a:pPr/>
              <a:t>15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147E8-D294-4778-939E-07CFB93EC80D}" type="slidenum">
              <a:rPr lang="en-US"/>
              <a:pPr/>
              <a:t>16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6.18,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Energy levels in the hydrogen atom.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A6AB2-AB9D-435F-8D6E-50822D770BAE}" type="slidenum">
              <a:rPr lang="en-US"/>
              <a:pPr/>
              <a:t>17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6.19,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Radial probability functions for the 1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2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and 3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orbitals of hydrogen.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6AF09-513D-48A0-BAA8-BDB4F4A04F47}" type="slidenum">
              <a:rPr lang="en-US"/>
              <a:pPr/>
              <a:t>18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6.20,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Comparison of the 1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2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and 3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orbitals.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D49F5-E7DE-4507-821E-FCA5AA660B30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6.21,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Comparing probability density [</a:t>
            </a:r>
            <a:r>
              <a:rPr lang="el-GR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Ψ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)]</a:t>
            </a:r>
            <a:r>
              <a:rPr lang="en-US" sz="1200" b="1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and radial probability function 4</a:t>
            </a:r>
            <a:r>
              <a:rPr lang="el-GR" sz="1200" b="1" i="1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π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 </a:t>
            </a:r>
            <a:r>
              <a:rPr lang="en-US" sz="1200" b="1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[</a:t>
            </a:r>
            <a:r>
              <a:rPr lang="el-GR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Ψ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)]</a:t>
            </a:r>
            <a:r>
              <a:rPr lang="en-US" sz="1200" b="1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b="1" baseline="0" dirty="0" smtClean="0"/>
              <a:t>.  </a:t>
            </a:r>
            <a:endParaRPr lang="en-US" b="1" baseline="0" dirty="0"/>
          </a:p>
          <a:p>
            <a:endParaRPr lang="en-US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0F155-D62C-434C-B7EF-81408BAB6C8E}" type="slidenum">
              <a:rPr lang="en-US"/>
              <a:pPr/>
              <a:t>2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Chapter 6, Figure </a:t>
            </a:r>
            <a:r>
              <a:rPr lang="en-US" b="1" dirty="0" smtClean="0"/>
              <a:t>6.3A,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Electromagnetic waves.</a:t>
            </a:r>
            <a:r>
              <a:rPr lang="en-US" b="1" dirty="0" smtClean="0"/>
              <a:t>   </a:t>
            </a:r>
          </a:p>
          <a:p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FC095-37DC-4661-BE9D-03606D962332}" type="slidenum">
              <a:rPr lang="en-US"/>
              <a:pPr/>
              <a:t>20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6.22,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Probability density [</a:t>
            </a:r>
            <a:r>
              <a:rPr lang="el-GR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Ψ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)]</a:t>
            </a:r>
            <a:r>
              <a:rPr lang="en-US" sz="1200" b="1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 the 1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2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and 3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orbitals of hydrogen.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1ACB-0687-490A-A269-9C9B6B2B1444}" type="slidenum">
              <a:rPr lang="en-US"/>
              <a:pPr/>
              <a:t>21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6.23,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orbitals.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F8ED2B-97B1-42E5-B6AD-238B270CA05A}" type="slidenum">
              <a:rPr lang="en-US"/>
              <a:pPr/>
              <a:t>22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6.24,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Contour representations of the five d orbitals.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89FFC-7245-47BB-8DA1-9F5771EBE521}" type="slidenum">
              <a:rPr lang="en-US"/>
              <a:pPr/>
              <a:t>23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6.25,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General energy ordering of orbitals for a many-electron atom.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21248-5C58-4D79-AB05-B13A949882AC}" type="slidenum">
              <a:rPr lang="en-US"/>
              <a:pPr/>
              <a:t>24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6.27,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Nuclear spin.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C5018-845C-44B1-AF32-B5BEA516ECD9}" type="slidenum">
              <a:rPr lang="en-US"/>
              <a:pPr/>
              <a:t>25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6DB02-FC6E-4E8A-97F8-C16E21182457}" type="slidenum">
              <a:rPr lang="en-US"/>
              <a:pPr/>
              <a:t>26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Figure, Page 239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1E7EB-ACCA-4A0C-8343-8236ABA2834F}" type="slidenum">
              <a:rPr lang="en-US"/>
              <a:pPr/>
              <a:t>27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6.29,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condensed electron configurations of the alkali metals (group 1A in the periodic table).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7D1CE-5182-40F8-9A08-385D6DEF714F}" type="slidenum">
              <a:rPr lang="en-US"/>
              <a:pPr/>
              <a:t>28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Figure, Page 240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83FC1-AE25-46F1-A303-18CB014FBDE2}" type="slidenum">
              <a:rPr lang="en-US"/>
              <a:pPr/>
              <a:t>29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43D6B-F9D9-4E38-971C-D3ED0DF62CAC}" type="slidenum">
              <a:rPr lang="en-US"/>
              <a:pPr/>
              <a:t>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6.4,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electromagnetic spectrum.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776E9-85CD-4C48-89A2-04166CFE88B3}" type="slidenum">
              <a:rPr lang="en-US"/>
              <a:pPr/>
              <a:t>30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6.30,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Regions of the periodic table.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A30F-07DE-45FE-BAA6-971FD639D91E}" type="slidenum">
              <a:rPr lang="en-US"/>
              <a:pPr/>
              <a:t>31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 1, Page 242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72E81-44EA-46CA-960E-10BC2B43545B}" type="slidenum">
              <a:rPr lang="en-US"/>
              <a:pPr/>
              <a:t>32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 2, Page 242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95251-26CF-4B02-9550-CF4DC7C28D14}" type="slidenum">
              <a:rPr lang="en-US"/>
              <a:pPr/>
              <a:t>33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 1, Page 244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BE0A7-3894-47B4-814C-7323A7B5B127}" type="slidenum">
              <a:rPr lang="en-US"/>
              <a:pPr/>
              <a:t>34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 2, Page 244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B3648-D23B-471F-A1D3-2052CBA348C1}" type="slidenum">
              <a:rPr lang="en-US"/>
              <a:pPr/>
              <a:t>35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6.31,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Outer-shell electron configurations of the elements.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11819-1F6F-4C22-80E4-13683965750E}" type="slidenum">
              <a:rPr lang="en-US"/>
              <a:pPr/>
              <a:t>36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Figure, Page 246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16FB6-F86B-4714-B94A-57ECEDEA3CBA}" type="slidenum">
              <a:rPr lang="en-US"/>
              <a:pPr/>
              <a:t>37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 2, Page 249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2E03-9964-4CD6-BA08-39FB18A423FA}" type="slidenum">
              <a:rPr lang="en-US"/>
              <a:pPr/>
              <a:t>38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 3, Page 249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76AA0-166C-4B20-9AE9-B5E6EB8C031F}" type="slidenum">
              <a:rPr lang="en-US"/>
              <a:pPr/>
              <a:t>39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 4, Page 249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4DECC-C0C3-4AE8-85A9-91BCA719A6FE}" type="slidenum">
              <a:rPr lang="en-US"/>
              <a:pPr/>
              <a:t>4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6E38F-C9AE-4266-BEBC-DFEE7BDC3CC4}" type="slidenum">
              <a:rPr lang="en-US"/>
              <a:pPr/>
              <a:t>40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 5, Page 249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9B8FE-8163-43E3-84B6-5B7DDDF350E7}" type="slidenum">
              <a:rPr lang="en-US"/>
              <a:pPr/>
              <a:t>41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 6, Page 249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B5025-84DB-43BE-8B29-92940F24A65F}" type="slidenum">
              <a:rPr lang="en-US"/>
              <a:pPr/>
              <a:t>42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 7, Page 249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141C1-E879-473C-88AE-1BD2731D45C2}" type="slidenum">
              <a:rPr lang="en-US"/>
              <a:pPr/>
              <a:t>43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Table, Page 252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F02F6-C3A2-4F85-9757-A2C545C11143}" type="slidenum">
              <a:rPr lang="en-US"/>
              <a:pPr/>
              <a:t>44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Table, Page 253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0990F-D7BC-47FA-86CB-E4B0577D073B}" type="slidenum">
              <a:rPr lang="en-US"/>
              <a:pPr/>
              <a:t>45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 2, Page 253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46A59-4854-4040-9D7C-147903195A14}" type="slidenum">
              <a:rPr lang="en-US"/>
              <a:pPr/>
              <a:t>46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Table, Page 254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BD825-CF08-4EA0-B05A-E19C977AF601}" type="slidenum">
              <a:rPr lang="en-US"/>
              <a:pPr/>
              <a:t>47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6, Unnumbered Figure, Page 254  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46B9B-945B-4674-BF93-DCEC629B187B}" type="slidenum">
              <a:rPr lang="en-US"/>
              <a:pPr/>
              <a:t>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6.6,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Quantized versus continuous change in energy.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803A1-E90F-4BAC-9214-560213A4E59B}" type="slidenum">
              <a:rPr lang="en-US"/>
              <a:pPr/>
              <a:t>6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6.7,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photoelectric effect.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EE6FB-3C5E-44A2-A1BD-1D084BE843FC}" type="slidenum">
              <a:rPr lang="en-US"/>
              <a:pPr/>
              <a:t>7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6.9,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Creating a spectrum.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5FC4B-A21B-419B-BE31-A217E0B9557D}" type="slidenum">
              <a:rPr lang="en-US"/>
              <a:pPr/>
              <a:t>8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6.10,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Atomic emission of hydrogen and neon.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E8588-70B4-4AA5-B2E6-F33BC63DEFE1}" type="slidenum">
              <a:rPr lang="en-US"/>
              <a:pPr/>
              <a:t>9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6, Figure </a:t>
            </a:r>
            <a:r>
              <a:rPr lang="en-US" b="1" dirty="0" smtClean="0"/>
              <a:t>6.11,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Line spectra of hydrogen and neon.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4D617-7E26-493C-A2DC-19B3A9CB7C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8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60534-ACF8-4B2A-A387-D7C86A9FE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6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F889A-5936-4C9D-94CF-B32528A3E7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9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47210-5469-4BC5-B630-B88010F27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9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34A67-BE3A-4611-B16F-DF94B9716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8F61-259D-4083-A862-70A643433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5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1FBD6-A811-4AF3-9FC5-AF9452935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3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C33AF-0B69-4D23-9EC3-CD5F7D80F8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6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7D0D-DB94-417B-A91E-7C7DF5539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46982-D1B7-47AF-B54D-95617A362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7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3E572-7723-4358-B1C1-665037241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169148-1452-47A2-AD32-17DC5D69C8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4"/>
          <p:cNvSpPr txBox="1">
            <a:spLocks noChangeArrowheads="1"/>
          </p:cNvSpPr>
          <p:nvPr/>
        </p:nvSpPr>
        <p:spPr bwMode="auto">
          <a:xfrm>
            <a:off x="0" y="6626225"/>
            <a:ext cx="2667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ea typeface="MS PGothic" pitchFamily="34" charset="-128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MS PGothic" pitchFamily="34" charset="-128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MS PGothic" pitchFamily="34" charset="-128"/>
              </a:rPr>
              <a:t>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 descr="06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4450"/>
            <a:ext cx="888047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 descr="06_1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4450"/>
            <a:ext cx="4795838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 descr="06_1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4450"/>
            <a:ext cx="8558212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06_1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4450"/>
            <a:ext cx="856297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 descr="06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4450"/>
            <a:ext cx="503872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 descr="06_Pg228_Un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985963"/>
            <a:ext cx="909955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 descr="06_02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50850"/>
            <a:ext cx="90995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 descr="06_18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44450"/>
            <a:ext cx="4751388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06_1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0825"/>
            <a:ext cx="909955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 descr="06_2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0825"/>
            <a:ext cx="909955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 descr="06_2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01613"/>
            <a:ext cx="9099550" cy="627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3" descr="06_03_Figu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838200"/>
            <a:ext cx="9099550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06_2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25413"/>
            <a:ext cx="9099550" cy="642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 descr="06_2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719263"/>
            <a:ext cx="90995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06_2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77788"/>
            <a:ext cx="9099550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 descr="06_2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4450"/>
            <a:ext cx="7418388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06_2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4450"/>
            <a:ext cx="7824788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06_03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4450"/>
            <a:ext cx="902017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06_Pg239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833563"/>
            <a:ext cx="9099550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06_2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44450"/>
            <a:ext cx="1220788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06_Pg240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079625"/>
            <a:ext cx="909955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06_04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44450"/>
            <a:ext cx="4432300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3" descr="06_0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984250"/>
            <a:ext cx="90995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06_3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120900"/>
            <a:ext cx="90995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06_Pg242_UnFig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819150"/>
            <a:ext cx="9099550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06_Pg242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133475"/>
            <a:ext cx="9099550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06_Pg244_UnFig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139825"/>
            <a:ext cx="909955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06_Pg244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784350"/>
            <a:ext cx="909955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06_3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4450"/>
            <a:ext cx="8001000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06_Pg246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835150"/>
            <a:ext cx="9099550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06_Pg249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44450"/>
            <a:ext cx="4413250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06_Pg249_UnFigur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4450"/>
            <a:ext cx="728662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06_Pg249_UnFigure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44450"/>
            <a:ext cx="549592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3" descr="06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354138"/>
            <a:ext cx="909955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06_Pg249_UnFigure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4450"/>
            <a:ext cx="6610350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06_Pg249_UnFigure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771650"/>
            <a:ext cx="9099550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06_Pg249_UnFigure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893763"/>
            <a:ext cx="9099550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06_Pg252_Un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15925"/>
            <a:ext cx="9099550" cy="58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06_Pg253_Un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751013"/>
            <a:ext cx="90995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06_Pg253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96838"/>
            <a:ext cx="909955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06_Pg254_Un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544763"/>
            <a:ext cx="9099550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06_Pg254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90538"/>
            <a:ext cx="9099550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06_0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44450"/>
            <a:ext cx="2805112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 descr="06_0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4450"/>
            <a:ext cx="8218488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 descr="06_0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914525"/>
            <a:ext cx="909955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 descr="06_1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4450"/>
            <a:ext cx="8420100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 descr="06_1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884363"/>
            <a:ext cx="90995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ERGEFILE" val="C:\Documents and Settings\Administrator\My Documents\Mergetestfiles\testdata.xls"/>
  <p:tag name="DATAFOLDER" val="C:\Documents and Settings\Administrator\Desktop\visual ppt\Brown Image PPT\Ch06\"/>
  <p:tag name="DATAFILE" val="Ch06_JPEG.xls"/>
  <p:tag name="WORKSHEETINDEX" val="0"/>
  <p:tag name="ROTATEDATA" val="NO"/>
  <p:tag name="OUTPUTFOLDER" val="C:\Documents and Settings\Administrator\Desktop\visual ppt\Brown Image PPT\Ch06\"/>
  <p:tag name="OUTPUTFILE" val="Ch 06.PPT"/>
  <p:tag name="MERGEMODE" val="SLIDES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36&quot;/&gt;&lt;/object&gt;&lt;object type=&quot;3&quot; unique_id=&quot;10005&quot;&gt;&lt;property id=&quot;20148&quot; value=&quot;5&quot;/&gt;&lt;property id=&quot;20300&quot; value=&quot;Slide 3&quot;/&gt;&lt;property id=&quot;20307&quot; value=&quot;335&quot;/&gt;&lt;/object&gt;&lt;object type=&quot;3&quot; unique_id=&quot;10006&quot;&gt;&lt;property id=&quot;20148&quot; value=&quot;5&quot;/&gt;&lt;property id=&quot;20300&quot; value=&quot;Slide 4&quot;/&gt;&lt;property id=&quot;20307&quot; value=&quot;334&quot;/&gt;&lt;/object&gt;&lt;object type=&quot;3&quot; unique_id=&quot;10007&quot;&gt;&lt;property id=&quot;20148&quot; value=&quot;5&quot;/&gt;&lt;property id=&quot;20300&quot; value=&quot;Slide 5&quot;/&gt;&lt;property id=&quot;20307&quot; value=&quot;333&quot;/&gt;&lt;/object&gt;&lt;object type=&quot;3&quot; unique_id=&quot;10008&quot;&gt;&lt;property id=&quot;20148&quot; value=&quot;5&quot;/&gt;&lt;property id=&quot;20300&quot; value=&quot;Slide 6&quot;/&gt;&lt;property id=&quot;20307&quot; value=&quot;332&quot;/&gt;&lt;/object&gt;&lt;object type=&quot;3&quot; unique_id=&quot;10009&quot;&gt;&lt;property id=&quot;20148&quot; value=&quot;5&quot;/&gt;&lt;property id=&quot;20300&quot; value=&quot;Slide 7&quot;/&gt;&lt;property id=&quot;20307&quot; value=&quot;331&quot;/&gt;&lt;/object&gt;&lt;object type=&quot;3&quot; unique_id=&quot;10010&quot;&gt;&lt;property id=&quot;20148&quot; value=&quot;5&quot;/&gt;&lt;property id=&quot;20300&quot; value=&quot;Slide 8&quot;/&gt;&lt;property id=&quot;20307&quot; value=&quot;330&quot;/&gt;&lt;/object&gt;&lt;object type=&quot;3&quot; unique_id=&quot;10011&quot;&gt;&lt;property id=&quot;20148&quot; value=&quot;5&quot;/&gt;&lt;property id=&quot;20300&quot; value=&quot;Slide 9&quot;/&gt;&lt;property id=&quot;20307&quot; value=&quot;329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7&quot;/&gt;&lt;/object&gt;&lt;object type=&quot;3&quot; unique_id=&quot;10014&quot;&gt;&lt;property id=&quot;20148&quot; value=&quot;5&quot;/&gt;&lt;property id=&quot;20300&quot; value=&quot;Slide 12&quot;/&gt;&lt;property id=&quot;20307&quot; value=&quot;326&quot;/&gt;&lt;/object&gt;&lt;object type=&quot;3&quot; unique_id=&quot;10015&quot;&gt;&lt;property id=&quot;20148&quot; value=&quot;5&quot;/&gt;&lt;property id=&quot;20300&quot; value=&quot;Slide 13&quot;/&gt;&lt;property id=&quot;20307&quot; value=&quot;325&quot;/&gt;&lt;/object&gt;&lt;object type=&quot;3&quot; unique_id=&quot;10016&quot;&gt;&lt;property id=&quot;20148&quot; value=&quot;5&quot;/&gt;&lt;property id=&quot;20300&quot; value=&quot;Slide 14&quot;/&gt;&lt;property id=&quot;20307&quot; value=&quot;324&quot;/&gt;&lt;/object&gt;&lt;object type=&quot;3&quot; unique_id=&quot;10017&quot;&gt;&lt;property id=&quot;20148&quot; value=&quot;5&quot;/&gt;&lt;property id=&quot;20300&quot; value=&quot;Slide 15&quot;/&gt;&lt;property id=&quot;20307&quot; value=&quot;323&quot;/&gt;&lt;/object&gt;&lt;object type=&quot;3&quot; unique_id=&quot;10018&quot;&gt;&lt;property id=&quot;20148&quot; value=&quot;5&quot;/&gt;&lt;property id=&quot;20300&quot; value=&quot;Slide 16&quot;/&gt;&lt;property id=&quot;20307&quot; value=&quot;322&quot;/&gt;&lt;/object&gt;&lt;object type=&quot;3&quot; unique_id=&quot;10019&quot;&gt;&lt;property id=&quot;20148&quot; value=&quot;5&quot;/&gt;&lt;property id=&quot;20300&quot; value=&quot;Slide 17&quot;/&gt;&lt;property id=&quot;20307&quot; value=&quot;321&quot;/&gt;&lt;/object&gt;&lt;object type=&quot;3&quot; unique_id=&quot;10020&quot;&gt;&lt;property id=&quot;20148&quot; value=&quot;5&quot;/&gt;&lt;property id=&quot;20300&quot; value=&quot;Slide 18&quot;/&gt;&lt;property id=&quot;20307&quot; value=&quot;320&quot;/&gt;&lt;/object&gt;&lt;object type=&quot;3&quot; unique_id=&quot;10021&quot;&gt;&lt;property id=&quot;20148&quot; value=&quot;5&quot;/&gt;&lt;property id=&quot;20300&quot; value=&quot;Slide 19&quot;/&gt;&lt;property id=&quot;20307&quot; value=&quot;319&quot;/&gt;&lt;/object&gt;&lt;object type=&quot;3&quot; unique_id=&quot;10022&quot;&gt;&lt;property id=&quot;20148&quot; value=&quot;5&quot;/&gt;&lt;property id=&quot;20300&quot; value=&quot;Slide 20&quot;/&gt;&lt;property id=&quot;20307&quot; value=&quot;318&quot;/&gt;&lt;/object&gt;&lt;object type=&quot;3&quot; unique_id=&quot;10023&quot;&gt;&lt;property id=&quot;20148&quot; value=&quot;5&quot;/&gt;&lt;property id=&quot;20300&quot; value=&quot;Slide 21&quot;/&gt;&lt;property id=&quot;20307&quot; value=&quot;317&quot;/&gt;&lt;/object&gt;&lt;object type=&quot;3&quot; unique_id=&quot;10024&quot;&gt;&lt;property id=&quot;20148&quot; value=&quot;5&quot;/&gt;&lt;property id=&quot;20300&quot; value=&quot;Slide 22&quot;/&gt;&lt;property id=&quot;20307&quot; value=&quot;316&quot;/&gt;&lt;/object&gt;&lt;object type=&quot;3&quot; unique_id=&quot;10025&quot;&gt;&lt;property id=&quot;20148&quot; value=&quot;5&quot;/&gt;&lt;property id=&quot;20300&quot; value=&quot;Slide 23&quot;/&gt;&lt;property id=&quot;20307&quot; value=&quot;315&quot;/&gt;&lt;/object&gt;&lt;object type=&quot;3&quot; unique_id=&quot;10026&quot;&gt;&lt;property id=&quot;20148&quot; value=&quot;5&quot;/&gt;&lt;property id=&quot;20300&quot; value=&quot;Slide 24&quot;/&gt;&lt;property id=&quot;20307&quot; value=&quot;314&quot;/&gt;&lt;/object&gt;&lt;object type=&quot;3&quot; unique_id=&quot;10027&quot;&gt;&lt;property id=&quot;20148&quot; value=&quot;5&quot;/&gt;&lt;property id=&quot;20300&quot; value=&quot;Slide 25&quot;/&gt;&lt;property id=&quot;20307&quot; value=&quot;313&quot;/&gt;&lt;/object&gt;&lt;object type=&quot;3&quot; unique_id=&quot;10028&quot;&gt;&lt;property id=&quot;20148&quot; value=&quot;5&quot;/&gt;&lt;property id=&quot;20300&quot; value=&quot;Slide 26&quot;/&gt;&lt;property id=&quot;20307&quot; value=&quot;312&quot;/&gt;&lt;/object&gt;&lt;object type=&quot;3&quot; unique_id=&quot;10029&quot;&gt;&lt;property id=&quot;20148&quot; value=&quot;5&quot;/&gt;&lt;property id=&quot;20300&quot; value=&quot;Slide 27&quot;/&gt;&lt;property id=&quot;20307&quot; value=&quot;311&quot;/&gt;&lt;/object&gt;&lt;object type=&quot;3&quot; unique_id=&quot;10030&quot;&gt;&lt;property id=&quot;20148&quot; value=&quot;5&quot;/&gt;&lt;property id=&quot;20300&quot; value=&quot;Slide 28&quot;/&gt;&lt;property id=&quot;20307&quot; value=&quot;310&quot;/&gt;&lt;/object&gt;&lt;object type=&quot;3&quot; unique_id=&quot;10031&quot;&gt;&lt;property id=&quot;20148&quot; value=&quot;5&quot;/&gt;&lt;property id=&quot;20300&quot; value=&quot;Slide 29&quot;/&gt;&lt;property id=&quot;20307&quot; value=&quot;309&quot;/&gt;&lt;/object&gt;&lt;object type=&quot;3&quot; unique_id=&quot;10032&quot;&gt;&lt;property id=&quot;20148&quot; value=&quot;5&quot;/&gt;&lt;property id=&quot;20300&quot; value=&quot;Slide 30&quot;/&gt;&lt;property id=&quot;20307&quot; value=&quot;308&quot;/&gt;&lt;/object&gt;&lt;object type=&quot;3&quot; unique_id=&quot;10033&quot;&gt;&lt;property id=&quot;20148&quot; value=&quot;5&quot;/&gt;&lt;property id=&quot;20300&quot; value=&quot;Slide 31&quot;/&gt;&lt;property id=&quot;20307&quot; value=&quot;307&quot;/&gt;&lt;/object&gt;&lt;object type=&quot;3&quot; unique_id=&quot;10034&quot;&gt;&lt;property id=&quot;20148&quot; value=&quot;5&quot;/&gt;&lt;property id=&quot;20300&quot; value=&quot;Slide 32&quot;/&gt;&lt;property id=&quot;20307&quot; value=&quot;306&quot;/&gt;&lt;/object&gt;&lt;object type=&quot;3&quot; unique_id=&quot;10035&quot;&gt;&lt;property id=&quot;20148&quot; value=&quot;5&quot;/&gt;&lt;property id=&quot;20300&quot; value=&quot;Slide 33&quot;/&gt;&lt;property id=&quot;20307&quot; value=&quot;305&quot;/&gt;&lt;/object&gt;&lt;object type=&quot;3&quot; unique_id=&quot;10036&quot;&gt;&lt;property id=&quot;20148&quot; value=&quot;5&quot;/&gt;&lt;property id=&quot;20300&quot; value=&quot;Slide 34&quot;/&gt;&lt;property id=&quot;20307&quot; value=&quot;304&quot;/&gt;&lt;/object&gt;&lt;object type=&quot;3&quot; unique_id=&quot;10037&quot;&gt;&lt;property id=&quot;20148&quot; value=&quot;5&quot;/&gt;&lt;property id=&quot;20300&quot; value=&quot;Slide 35&quot;/&gt;&lt;property id=&quot;20307&quot; value=&quot;303&quot;/&gt;&lt;/object&gt;&lt;object type=&quot;3&quot; unique_id=&quot;10038&quot;&gt;&lt;property id=&quot;20148&quot; value=&quot;5&quot;/&gt;&lt;property id=&quot;20300&quot; value=&quot;Slide 36&quot;/&gt;&lt;property id=&quot;20307&quot; value=&quot;302&quot;/&gt;&lt;/object&gt;&lt;object type=&quot;3&quot; unique_id=&quot;10039&quot;&gt;&lt;property id=&quot;20148&quot; value=&quot;5&quot;/&gt;&lt;property id=&quot;20300&quot; value=&quot;Slide 37&quot;/&gt;&lt;property id=&quot;20307&quot; value=&quot;301&quot;/&gt;&lt;/object&gt;&lt;object type=&quot;3&quot; unique_id=&quot;10040&quot;&gt;&lt;property id=&quot;20148&quot; value=&quot;5&quot;/&gt;&lt;property id=&quot;20300&quot; value=&quot;Slide 38&quot;/&gt;&lt;property id=&quot;20307&quot; value=&quot;300&quot;/&gt;&lt;/object&gt;&lt;object type=&quot;3&quot; unique_id=&quot;10041&quot;&gt;&lt;property id=&quot;20148&quot; value=&quot;5&quot;/&gt;&lt;property id=&quot;20300&quot; value=&quot;Slide 39&quot;/&gt;&lt;property id=&quot;20307&quot; value=&quot;299&quot;/&gt;&lt;/object&gt;&lt;object type=&quot;3&quot; unique_id=&quot;10042&quot;&gt;&lt;property id=&quot;20148&quot; value=&quot;5&quot;/&gt;&lt;property id=&quot;20300&quot; value=&quot;Slide 40&quot;/&gt;&lt;property id=&quot;20307&quot; value=&quot;298&quot;/&gt;&lt;/object&gt;&lt;object type=&quot;3&quot; unique_id=&quot;10043&quot;&gt;&lt;property id=&quot;20148&quot; value=&quot;5&quot;/&gt;&lt;property id=&quot;20300&quot; value=&quot;Slide 41&quot;/&gt;&lt;property id=&quot;20307&quot; value=&quot;297&quot;/&gt;&lt;/object&gt;&lt;object type=&quot;3&quot; unique_id=&quot;10044&quot;&gt;&lt;property id=&quot;20148&quot; value=&quot;5&quot;/&gt;&lt;property id=&quot;20300&quot; value=&quot;Slide 42&quot;/&gt;&lt;property id=&quot;20307&quot; value=&quot;296&quot;/&gt;&lt;/object&gt;&lt;object type=&quot;3&quot; unique_id=&quot;10045&quot;&gt;&lt;property id=&quot;20148&quot; value=&quot;5&quot;/&gt;&lt;property id=&quot;20300&quot; value=&quot;Slide 43&quot;/&gt;&lt;property id=&quot;20307&quot; value=&quot;295&quot;/&gt;&lt;/object&gt;&lt;object type=&quot;3&quot; unique_id=&quot;10046&quot;&gt;&lt;property id=&quot;20148&quot; value=&quot;5&quot;/&gt;&lt;property id=&quot;20300&quot; value=&quot;Slide 44&quot;/&gt;&lt;property id=&quot;20307&quot; value=&quot;294&quot;/&gt;&lt;/object&gt;&lt;object type=&quot;3&quot; unique_id=&quot;10047&quot;&gt;&lt;property id=&quot;20148&quot; value=&quot;5&quot;/&gt;&lt;property id=&quot;20300&quot; value=&quot;Slide 45&quot;/&gt;&lt;property id=&quot;20307&quot; value=&quot;293&quot;/&gt;&lt;/object&gt;&lt;object type=&quot;3&quot; unique_id=&quot;10048&quot;&gt;&lt;property id=&quot;20148&quot; value=&quot;5&quot;/&gt;&lt;property id=&quot;20300&quot; value=&quot;Slide 46&quot;/&gt;&lt;property id=&quot;20307&quot; value=&quot;292&quot;/&gt;&lt;/object&gt;&lt;object type=&quot;3&quot; unique_id=&quot;10049&quot;&gt;&lt;property id=&quot;20148&quot; value=&quot;5&quot;/&gt;&lt;property id=&quot;20300&quot; value=&quot;Slide 47&quot;/&gt;&lt;property id=&quot;20307&quot; value=&quot;291&quot;/&gt;&lt;/object&gt;&lt;object type=&quot;3&quot; unique_id=&quot;10050&quot;&gt;&lt;property id=&quot;20148&quot; value=&quot;5&quot;/&gt;&lt;property id=&quot;20300&quot; value=&quot;Slide 48&quot;/&gt;&lt;property id=&quot;20307&quot; value=&quot;290&quot;/&gt;&lt;/object&gt;&lt;object type=&quot;3&quot; unique_id=&quot;10051&quot;&gt;&lt;property id=&quot;20148&quot; value=&quot;5&quot;/&gt;&lt;property id=&quot;20300&quot; value=&quot;Slide 49&quot;/&gt;&lt;property id=&quot;20307&quot; value=&quot;289&quot;/&gt;&lt;/object&gt;&lt;object type=&quot;3&quot; unique_id=&quot;10052&quot;&gt;&lt;property id=&quot;20148&quot; value=&quot;5&quot;/&gt;&lt;property id=&quot;20300&quot; value=&quot;Slide 50&quot;/&gt;&lt;property id=&quot;20307&quot; value=&quot;288&quot;/&gt;&lt;/object&gt;&lt;object type=&quot;3&quot; unique_id=&quot;10053&quot;&gt;&lt;property id=&quot;20148&quot; value=&quot;5&quot;/&gt;&lt;property id=&quot;20300&quot; value=&quot;Slide 51&quot;/&gt;&lt;property id=&quot;20307&quot; value=&quot;287&quot;/&gt;&lt;/object&gt;&lt;object type=&quot;3&quot; unique_id=&quot;10054&quot;&gt;&lt;property id=&quot;20148&quot; value=&quot;5&quot;/&gt;&lt;property id=&quot;20300&quot; value=&quot;Slide 52&quot;/&gt;&lt;property id=&quot;20307&quot; value=&quot;286&quot;/&gt;&lt;/object&gt;&lt;object type=&quot;3&quot; unique_id=&quot;10055&quot;&gt;&lt;property id=&quot;20148&quot; value=&quot;5&quot;/&gt;&lt;property id=&quot;20300&quot; value=&quot;Slide 53&quot;/&gt;&lt;property id=&quot;20307&quot; value=&quot;285&quot;/&gt;&lt;/object&gt;&lt;object type=&quot;3&quot; unique_id=&quot;10056&quot;&gt;&lt;property id=&quot;20148&quot; value=&quot;5&quot;/&gt;&lt;property id=&quot;20300&quot; value=&quot;Slide 54&quot;/&gt;&lt;property id=&quot;20307&quot; value=&quot;284&quot;/&gt;&lt;/object&gt;&lt;object type=&quot;3&quot; unique_id=&quot;10057&quot;&gt;&lt;property id=&quot;20148&quot; value=&quot;5&quot;/&gt;&lt;property id=&quot;20300&quot; value=&quot;Slide 55&quot;/&gt;&lt;property id=&quot;20307&quot; value=&quot;283&quot;/&gt;&lt;/object&gt;&lt;object type=&quot;3&quot; unique_id=&quot;10058&quot;&gt;&lt;property id=&quot;20148&quot; value=&quot;5&quot;/&gt;&lt;property id=&quot;20300&quot; value=&quot;Slide 56&quot;/&gt;&lt;property id=&quot;20307&quot; value=&quot;282&quot;/&gt;&lt;/object&gt;&lt;object type=&quot;3&quot; unique_id=&quot;10059&quot;&gt;&lt;property id=&quot;20148&quot; value=&quot;5&quot;/&gt;&lt;property id=&quot;20300&quot; value=&quot;Slide 57&quot;/&gt;&lt;property id=&quot;20307&quot; value=&quot;281&quot;/&gt;&lt;/object&gt;&lt;object type=&quot;3&quot; unique_id=&quot;10060&quot;&gt;&lt;property id=&quot;20148&quot; value=&quot;5&quot;/&gt;&lt;property id=&quot;20300&quot; value=&quot;Slide 58&quot;/&gt;&lt;property id=&quot;20307&quot; value=&quot;280&quot;/&gt;&lt;/object&gt;&lt;object type=&quot;3&quot; unique_id=&quot;10061&quot;&gt;&lt;property id=&quot;20148&quot; value=&quot;5&quot;/&gt;&lt;property id=&quot;20300&quot; value=&quot;Slide 59&quot;/&gt;&lt;property id=&quot;20307&quot; value=&quot;279&quot;/&gt;&lt;/object&gt;&lt;object type=&quot;3&quot; unique_id=&quot;10062&quot;&gt;&lt;property id=&quot;20148&quot; value=&quot;5&quot;/&gt;&lt;property id=&quot;20300&quot; value=&quot;Slide 60&quot;/&gt;&lt;property id=&quot;20307&quot; value=&quot;278&quot;/&gt;&lt;/object&gt;&lt;object type=&quot;3&quot; unique_id=&quot;10063&quot;&gt;&lt;property id=&quot;20148&quot; value=&quot;5&quot;/&gt;&lt;property id=&quot;20300&quot; value=&quot;Slide 61&quot;/&gt;&lt;property id=&quot;20307&quot; value=&quot;277&quot;/&gt;&lt;/object&gt;&lt;object type=&quot;3&quot; unique_id=&quot;10064&quot;&gt;&lt;property id=&quot;20148&quot; value=&quot;5&quot;/&gt;&lt;property id=&quot;20300&quot; value=&quot;Slide 62&quot;/&gt;&lt;property id=&quot;20307&quot; value=&quot;276&quot;/&gt;&lt;/object&gt;&lt;object type=&quot;3&quot; unique_id=&quot;10065&quot;&gt;&lt;property id=&quot;20148&quot; value=&quot;5&quot;/&gt;&lt;property id=&quot;20300&quot; value=&quot;Slide 63&quot;/&gt;&lt;property id=&quot;20307&quot; value=&quot;275&quot;/&gt;&lt;/object&gt;&lt;object type=&quot;3&quot; unique_id=&quot;10066&quot;&gt;&lt;property id=&quot;20148&quot; value=&quot;5&quot;/&gt;&lt;property id=&quot;20300&quot; value=&quot;Slide 64&quot;/&gt;&lt;property id=&quot;20307&quot; value=&quot;274&quot;/&gt;&lt;/object&gt;&lt;object type=&quot;3&quot; unique_id=&quot;10067&quot;&gt;&lt;property id=&quot;20148&quot; value=&quot;5&quot;/&gt;&lt;property id=&quot;20300&quot; value=&quot;Slide 65&quot;/&gt;&lt;property id=&quot;20307&quot; value=&quot;273&quot;/&gt;&lt;/object&gt;&lt;object type=&quot;3&quot; unique_id=&quot;10068&quot;&gt;&lt;property id=&quot;20148&quot; value=&quot;5&quot;/&gt;&lt;property id=&quot;20300&quot; value=&quot;Slide 66&quot;/&gt;&lt;property id=&quot;20307&quot; value=&quot;272&quot;/&gt;&lt;/object&gt;&lt;object type=&quot;3&quot; unique_id=&quot;10069&quot;&gt;&lt;property id=&quot;20148&quot; value=&quot;5&quot;/&gt;&lt;property id=&quot;20300&quot; value=&quot;Slide 67&quot;/&gt;&lt;property id=&quot;20307&quot; value=&quot;271&quot;/&gt;&lt;/object&gt;&lt;object type=&quot;3&quot; unique_id=&quot;10070&quot;&gt;&lt;property id=&quot;20148&quot; value=&quot;5&quot;/&gt;&lt;property id=&quot;20300&quot; value=&quot;Slide 68&quot;/&gt;&lt;property id=&quot;20307&quot; value=&quot;270&quot;/&gt;&lt;/object&gt;&lt;object type=&quot;3&quot; unique_id=&quot;10071&quot;&gt;&lt;property id=&quot;20148&quot; value=&quot;5&quot;/&gt;&lt;property id=&quot;20300&quot; value=&quot;Slide 69&quot;/&gt;&lt;property id=&quot;20307&quot; value=&quot;269&quot;/&gt;&lt;/object&gt;&lt;object type=&quot;3&quot; unique_id=&quot;10072&quot;&gt;&lt;property id=&quot;20148&quot; value=&quot;5&quot;/&gt;&lt;property id=&quot;20300&quot; value=&quot;Slide 70&quot;/&gt;&lt;property id=&quot;20307&quot; value=&quot;268&quot;/&gt;&lt;/object&gt;&lt;object type=&quot;3&quot; unique_id=&quot;10073&quot;&gt;&lt;property id=&quot;20148&quot; value=&quot;5&quot;/&gt;&lt;property id=&quot;20300&quot; value=&quot;Slide 71&quot;/&gt;&lt;property id=&quot;20307&quot; value=&quot;267&quot;/&gt;&lt;/object&gt;&lt;object type=&quot;3&quot; unique_id=&quot;10074&quot;&gt;&lt;property id=&quot;20148&quot; value=&quot;5&quot;/&gt;&lt;property id=&quot;20300&quot; value=&quot;Slide 72&quot;/&gt;&lt;property id=&quot;20307&quot; value=&quot;266&quot;/&gt;&lt;/object&gt;&lt;object type=&quot;3&quot; unique_id=&quot;10075&quot;&gt;&lt;property id=&quot;20148&quot; value=&quot;5&quot;/&gt;&lt;property id=&quot;20300&quot; value=&quot;Slide 73&quot;/&gt;&lt;property id=&quot;20307&quot; value=&quot;265&quot;/&gt;&lt;/object&gt;&lt;object type=&quot;3&quot; unique_id=&quot;10076&quot;&gt;&lt;property id=&quot;20148&quot; value=&quot;5&quot;/&gt;&lt;property id=&quot;20300&quot; value=&quot;Slide 74&quot;/&gt;&lt;property id=&quot;20307&quot; value=&quot;264&quot;/&gt;&lt;/object&gt;&lt;object type=&quot;3&quot; unique_id=&quot;10077&quot;&gt;&lt;property id=&quot;20148&quot; value=&quot;5&quot;/&gt;&lt;property id=&quot;20300&quot; value=&quot;Slide 75&quot;/&gt;&lt;property id=&quot;20307&quot; value=&quot;263&quot;/&gt;&lt;/object&gt;&lt;object type=&quot;3&quot; unique_id=&quot;10078&quot;&gt;&lt;property id=&quot;20148&quot; value=&quot;5&quot;/&gt;&lt;property id=&quot;20300&quot; value=&quot;Slide 76&quot;/&gt;&lt;property id=&quot;20307&quot; value=&quot;262&quot;/&gt;&lt;/object&gt;&lt;object type=&quot;3&quot; unique_id=&quot;10079&quot;&gt;&lt;property id=&quot;20148&quot; value=&quot;5&quot;/&gt;&lt;property id=&quot;20300&quot; value=&quot;Slide 77&quot;/&gt;&lt;property id=&quot;20307&quot; value=&quot;261&quot;/&gt;&lt;/object&gt;&lt;object type=&quot;3&quot; unique_id=&quot;10080&quot;&gt;&lt;property id=&quot;20148&quot; value=&quot;5&quot;/&gt;&lt;property id=&quot;20300&quot; value=&quot;Slide 78&quot;/&gt;&lt;property id=&quot;20307&quot; value=&quot;260&quot;/&gt;&lt;/object&gt;&lt;object type=&quot;3&quot; unique_id=&quot;10081&quot;&gt;&lt;property id=&quot;20148&quot; value=&quot;5&quot;/&gt;&lt;property id=&quot;20300&quot; value=&quot;Slide 79&quot;/&gt;&lt;property id=&quot;20307&quot; value=&quot;259&quot;/&gt;&lt;/object&gt;&lt;object type=&quot;3&quot; unique_id=&quot;10082&quot;&gt;&lt;property id=&quot;20148&quot; value=&quot;5&quot;/&gt;&lt;property id=&quot;20300&quot; value=&quot;Slide 80&quot;/&gt;&lt;property id=&quot;20307&quot; value=&quot;258&quot;/&gt;&lt;/object&gt;&lt;object type=&quot;3&quot; unique_id=&quot;10083&quot;&gt;&lt;property id=&quot;20148&quot; value=&quot;5&quot;/&gt;&lt;property id=&quot;20300&quot; value=&quot;Slide 81&quot;/&gt;&lt;property id=&quot;20307&quot; value=&quot;257&quot;/&gt;&lt;/object&gt;&lt;/object&gt;&lt;object type=&quot;8&quot; unique_id=&quot;1016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Image_presentation">
  <a:themeElements>
    <a:clrScheme name="Image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mage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ge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Image_presentation</Template>
  <TotalTime>29</TotalTime>
  <Words>552</Words>
  <Application>Microsoft Macintosh PowerPoint</Application>
  <PresentationFormat>On-screen Show (4:3)</PresentationFormat>
  <Paragraphs>91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MS PGothic</vt:lpstr>
      <vt:lpstr>Image_presentation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GEX, Inc.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PIC:image</dc:title>
  <dc:creator>GEX User</dc:creator>
  <cp:lastModifiedBy>pinar alscher</cp:lastModifiedBy>
  <cp:revision>15</cp:revision>
  <dcterms:created xsi:type="dcterms:W3CDTF">2004-12-06T00:32:34Z</dcterms:created>
  <dcterms:modified xsi:type="dcterms:W3CDTF">2018-04-23T16:39:33Z</dcterms:modified>
</cp:coreProperties>
</file>